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72" r:id="rId4"/>
    <p:sldId id="282" r:id="rId5"/>
    <p:sldId id="273" r:id="rId6"/>
    <p:sldId id="274" r:id="rId7"/>
    <p:sldId id="276" r:id="rId8"/>
    <p:sldId id="277" r:id="rId9"/>
    <p:sldId id="279" r:id="rId10"/>
    <p:sldId id="280" r:id="rId11"/>
    <p:sldId id="28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358A"/>
    <a:srgbClr val="ECF4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7" autoAdjust="0"/>
    <p:restoredTop sz="94555" autoAdjust="0"/>
  </p:normalViewPr>
  <p:slideViewPr>
    <p:cSldViewPr snapToGrid="0" showGuides="1">
      <p:cViewPr varScale="1">
        <p:scale>
          <a:sx n="88" d="100"/>
          <a:sy n="88" d="100"/>
        </p:scale>
        <p:origin x="-1280" y="-120"/>
      </p:cViewPr>
      <p:guideLst>
        <p:guide orient="horz" pos="1836"/>
        <p:guide pos="4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01286A-86EE-AA4B-8B89-3AA1A04C577F}" type="doc">
      <dgm:prSet loTypeId="urn:microsoft.com/office/officeart/2005/8/layout/vProcess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22A741-2432-1A4E-B3A7-6570CF90331A}">
      <dgm:prSet phldrT="[Text]"/>
      <dgm:spPr/>
      <dgm:t>
        <a:bodyPr/>
        <a:lstStyle/>
        <a:p>
          <a:r>
            <a:rPr lang="en-US" dirty="0" smtClean="0"/>
            <a:t>International reach: data about any EU citizen</a:t>
          </a:r>
          <a:endParaRPr lang="en-US" dirty="0"/>
        </a:p>
      </dgm:t>
    </dgm:pt>
    <dgm:pt modelId="{0EFD3330-2BCE-784F-B406-71073563389B}" type="parTrans" cxnId="{05C28593-44A8-0D49-AB15-E8374C25363A}">
      <dgm:prSet/>
      <dgm:spPr/>
      <dgm:t>
        <a:bodyPr/>
        <a:lstStyle/>
        <a:p>
          <a:endParaRPr lang="en-US"/>
        </a:p>
      </dgm:t>
    </dgm:pt>
    <dgm:pt modelId="{E36EA524-A82A-B145-B397-0B04FFC44C33}" type="sibTrans" cxnId="{05C28593-44A8-0D49-AB15-E8374C25363A}">
      <dgm:prSet/>
      <dgm:spPr/>
      <dgm:t>
        <a:bodyPr/>
        <a:lstStyle/>
        <a:p>
          <a:endParaRPr lang="en-US"/>
        </a:p>
      </dgm:t>
    </dgm:pt>
    <dgm:pt modelId="{97807C88-D733-6748-88A7-FF2BD72D1BE7}">
      <dgm:prSet phldrT="[Text]"/>
      <dgm:spPr/>
      <dgm:t>
        <a:bodyPr/>
        <a:lstStyle/>
        <a:p>
          <a:r>
            <a:rPr lang="en-US" dirty="0" smtClean="0"/>
            <a:t>Fines </a:t>
          </a:r>
          <a:r>
            <a:rPr lang="en-US" dirty="0" err="1" smtClean="0"/>
            <a:t>upto</a:t>
          </a:r>
          <a:r>
            <a:rPr lang="en-US" dirty="0" smtClean="0"/>
            <a:t> €20M or 4% of global turnover</a:t>
          </a:r>
          <a:endParaRPr lang="en-US" dirty="0"/>
        </a:p>
      </dgm:t>
    </dgm:pt>
    <dgm:pt modelId="{4FB8367F-19F6-4740-BC68-E380DBCA4A44}" type="parTrans" cxnId="{AE6F7672-3163-7243-B4D3-6356B04F89D9}">
      <dgm:prSet/>
      <dgm:spPr/>
      <dgm:t>
        <a:bodyPr/>
        <a:lstStyle/>
        <a:p>
          <a:endParaRPr lang="en-US"/>
        </a:p>
      </dgm:t>
    </dgm:pt>
    <dgm:pt modelId="{B5F17B4F-9FA2-AE47-938F-5C1A819B3A59}" type="sibTrans" cxnId="{AE6F7672-3163-7243-B4D3-6356B04F89D9}">
      <dgm:prSet/>
      <dgm:spPr/>
      <dgm:t>
        <a:bodyPr/>
        <a:lstStyle/>
        <a:p>
          <a:endParaRPr lang="en-US"/>
        </a:p>
      </dgm:t>
    </dgm:pt>
    <dgm:pt modelId="{84BBA6F4-C29C-C242-AF94-6BFAB3ED8EF5}">
      <dgm:prSet phldrT="[Text]"/>
      <dgm:spPr/>
      <dgm:t>
        <a:bodyPr/>
        <a:lstStyle/>
        <a:p>
          <a:r>
            <a:rPr lang="en-US" dirty="0" smtClean="0"/>
            <a:t>Must Demonstrate compliance</a:t>
          </a:r>
        </a:p>
      </dgm:t>
    </dgm:pt>
    <dgm:pt modelId="{CD7FE6A5-4BCE-BE43-A4FD-5B6D609ED420}" type="parTrans" cxnId="{624BA18B-4728-2E46-9514-B6CE08B0FF54}">
      <dgm:prSet/>
      <dgm:spPr/>
      <dgm:t>
        <a:bodyPr/>
        <a:lstStyle/>
        <a:p>
          <a:endParaRPr lang="en-US"/>
        </a:p>
      </dgm:t>
    </dgm:pt>
    <dgm:pt modelId="{AE3B375D-F2D1-6542-9508-3D0B50CD2655}" type="sibTrans" cxnId="{624BA18B-4728-2E46-9514-B6CE08B0FF54}">
      <dgm:prSet/>
      <dgm:spPr/>
      <dgm:t>
        <a:bodyPr/>
        <a:lstStyle/>
        <a:p>
          <a:endParaRPr lang="en-US"/>
        </a:p>
      </dgm:t>
    </dgm:pt>
    <dgm:pt modelId="{547E8414-A811-044F-A6DC-C44FE7401AAF}">
      <dgm:prSet phldrT="[Text]"/>
      <dgm:spPr/>
      <dgm:t>
        <a:bodyPr/>
        <a:lstStyle/>
        <a:p>
          <a:r>
            <a:rPr lang="en-US" dirty="0" smtClean="0"/>
            <a:t>Processing lawful only through Informed Consent</a:t>
          </a:r>
        </a:p>
      </dgm:t>
    </dgm:pt>
    <dgm:pt modelId="{C2266125-CDF1-A341-BE90-75DF0E93FBE8}" type="parTrans" cxnId="{85347031-E375-D346-A08D-DAAC00ADF691}">
      <dgm:prSet/>
      <dgm:spPr/>
      <dgm:t>
        <a:bodyPr/>
        <a:lstStyle/>
        <a:p>
          <a:endParaRPr lang="en-US"/>
        </a:p>
      </dgm:t>
    </dgm:pt>
    <dgm:pt modelId="{E3B060D1-208F-AE40-BE12-15F98AC6E037}" type="sibTrans" cxnId="{85347031-E375-D346-A08D-DAAC00ADF691}">
      <dgm:prSet/>
      <dgm:spPr/>
      <dgm:t>
        <a:bodyPr/>
        <a:lstStyle/>
        <a:p>
          <a:endParaRPr lang="en-US"/>
        </a:p>
      </dgm:t>
    </dgm:pt>
    <dgm:pt modelId="{C8394031-45B8-C943-A684-B6140787E4E9}" type="pres">
      <dgm:prSet presAssocID="{0201286A-86EE-AA4B-8B89-3AA1A04C577F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60A562D-4707-7446-A62A-5C26DE3ECE95}" type="pres">
      <dgm:prSet presAssocID="{0201286A-86EE-AA4B-8B89-3AA1A04C577F}" presName="dummyMaxCanvas" presStyleCnt="0">
        <dgm:presLayoutVars/>
      </dgm:prSet>
      <dgm:spPr/>
    </dgm:pt>
    <dgm:pt modelId="{687912B8-C07C-8A4C-8D4B-B55AC7BC7527}" type="pres">
      <dgm:prSet presAssocID="{0201286A-86EE-AA4B-8B89-3AA1A04C577F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1A64EA-10A0-4643-A4B4-5CC3DE2E6AAD}" type="pres">
      <dgm:prSet presAssocID="{0201286A-86EE-AA4B-8B89-3AA1A04C577F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180C1B-274D-7B4B-BED5-A89E54418A60}" type="pres">
      <dgm:prSet presAssocID="{0201286A-86EE-AA4B-8B89-3AA1A04C577F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545E0F-2C7A-5F47-A823-B8A6759FDCD2}" type="pres">
      <dgm:prSet presAssocID="{0201286A-86EE-AA4B-8B89-3AA1A04C577F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2C971D-FA45-D645-A909-A6AF5AAB8AB4}" type="pres">
      <dgm:prSet presAssocID="{0201286A-86EE-AA4B-8B89-3AA1A04C577F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290816-3E5F-EA4C-B663-FFD646525D4E}" type="pres">
      <dgm:prSet presAssocID="{0201286A-86EE-AA4B-8B89-3AA1A04C577F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C561B3-69A2-8E4B-801C-58CC688B03E7}" type="pres">
      <dgm:prSet presAssocID="{0201286A-86EE-AA4B-8B89-3AA1A04C577F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7F6623-F368-214D-878D-4D9A8A5515B2}" type="pres">
      <dgm:prSet presAssocID="{0201286A-86EE-AA4B-8B89-3AA1A04C577F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EC4263-3F2C-804F-B92C-54C12B0ECD26}" type="pres">
      <dgm:prSet presAssocID="{0201286A-86EE-AA4B-8B89-3AA1A04C577F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3790CA-85A7-3744-9A32-E8615BE78EE8}" type="pres">
      <dgm:prSet presAssocID="{0201286A-86EE-AA4B-8B89-3AA1A04C577F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8B2A4D-3236-5B4F-B622-67F6F5788AED}" type="pres">
      <dgm:prSet presAssocID="{0201286A-86EE-AA4B-8B89-3AA1A04C577F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B159DB6-CEDA-EC40-93E3-3785EC6F5E30}" type="presOf" srcId="{547E8414-A811-044F-A6DC-C44FE7401AAF}" destId="{5F8B2A4D-3236-5B4F-B622-67F6F5788AED}" srcOrd="1" destOrd="0" presId="urn:microsoft.com/office/officeart/2005/8/layout/vProcess5"/>
    <dgm:cxn modelId="{85347031-E375-D346-A08D-DAAC00ADF691}" srcId="{0201286A-86EE-AA4B-8B89-3AA1A04C577F}" destId="{547E8414-A811-044F-A6DC-C44FE7401AAF}" srcOrd="3" destOrd="0" parTransId="{C2266125-CDF1-A341-BE90-75DF0E93FBE8}" sibTransId="{E3B060D1-208F-AE40-BE12-15F98AC6E037}"/>
    <dgm:cxn modelId="{1ADD436B-1143-0B45-8689-9458F6C5D5FE}" type="presOf" srcId="{E36EA524-A82A-B145-B397-0B04FFC44C33}" destId="{262C971D-FA45-D645-A909-A6AF5AAB8AB4}" srcOrd="0" destOrd="0" presId="urn:microsoft.com/office/officeart/2005/8/layout/vProcess5"/>
    <dgm:cxn modelId="{04522FBD-A76B-334D-867F-308AD609F301}" type="presOf" srcId="{F922A741-2432-1A4E-B3A7-6570CF90331A}" destId="{317F6623-F368-214D-878D-4D9A8A5515B2}" srcOrd="1" destOrd="0" presId="urn:microsoft.com/office/officeart/2005/8/layout/vProcess5"/>
    <dgm:cxn modelId="{AE6F7672-3163-7243-B4D3-6356B04F89D9}" srcId="{0201286A-86EE-AA4B-8B89-3AA1A04C577F}" destId="{97807C88-D733-6748-88A7-FF2BD72D1BE7}" srcOrd="1" destOrd="0" parTransId="{4FB8367F-19F6-4740-BC68-E380DBCA4A44}" sibTransId="{B5F17B4F-9FA2-AE47-938F-5C1A819B3A59}"/>
    <dgm:cxn modelId="{441126B1-B411-6849-B97F-BB50C5992041}" type="presOf" srcId="{B5F17B4F-9FA2-AE47-938F-5C1A819B3A59}" destId="{C7290816-3E5F-EA4C-B663-FFD646525D4E}" srcOrd="0" destOrd="0" presId="urn:microsoft.com/office/officeart/2005/8/layout/vProcess5"/>
    <dgm:cxn modelId="{F8D0405A-D43C-6648-BB24-4CE0FD196978}" type="presOf" srcId="{0201286A-86EE-AA4B-8B89-3AA1A04C577F}" destId="{C8394031-45B8-C943-A684-B6140787E4E9}" srcOrd="0" destOrd="0" presId="urn:microsoft.com/office/officeart/2005/8/layout/vProcess5"/>
    <dgm:cxn modelId="{618B5716-C634-A543-A39D-816A82721375}" type="presOf" srcId="{84BBA6F4-C29C-C242-AF94-6BFAB3ED8EF5}" destId="{74180C1B-274D-7B4B-BED5-A89E54418A60}" srcOrd="0" destOrd="0" presId="urn:microsoft.com/office/officeart/2005/8/layout/vProcess5"/>
    <dgm:cxn modelId="{D07E5460-C71D-5542-B350-7D6D37927084}" type="presOf" srcId="{97807C88-D733-6748-88A7-FF2BD72D1BE7}" destId="{0AEC4263-3F2C-804F-B92C-54C12B0ECD26}" srcOrd="1" destOrd="0" presId="urn:microsoft.com/office/officeart/2005/8/layout/vProcess5"/>
    <dgm:cxn modelId="{05C28593-44A8-0D49-AB15-E8374C25363A}" srcId="{0201286A-86EE-AA4B-8B89-3AA1A04C577F}" destId="{F922A741-2432-1A4E-B3A7-6570CF90331A}" srcOrd="0" destOrd="0" parTransId="{0EFD3330-2BCE-784F-B406-71073563389B}" sibTransId="{E36EA524-A82A-B145-B397-0B04FFC44C33}"/>
    <dgm:cxn modelId="{D7D41115-4E84-374D-840E-BB781E9BF548}" type="presOf" srcId="{AE3B375D-F2D1-6542-9508-3D0B50CD2655}" destId="{61C561B3-69A2-8E4B-801C-58CC688B03E7}" srcOrd="0" destOrd="0" presId="urn:microsoft.com/office/officeart/2005/8/layout/vProcess5"/>
    <dgm:cxn modelId="{0DF10C81-F442-5D44-A8E8-CB02C76E2212}" type="presOf" srcId="{97807C88-D733-6748-88A7-FF2BD72D1BE7}" destId="{6E1A64EA-10A0-4643-A4B4-5CC3DE2E6AAD}" srcOrd="0" destOrd="0" presId="urn:microsoft.com/office/officeart/2005/8/layout/vProcess5"/>
    <dgm:cxn modelId="{624BA18B-4728-2E46-9514-B6CE08B0FF54}" srcId="{0201286A-86EE-AA4B-8B89-3AA1A04C577F}" destId="{84BBA6F4-C29C-C242-AF94-6BFAB3ED8EF5}" srcOrd="2" destOrd="0" parTransId="{CD7FE6A5-4BCE-BE43-A4FD-5B6D609ED420}" sibTransId="{AE3B375D-F2D1-6542-9508-3D0B50CD2655}"/>
    <dgm:cxn modelId="{93A605F8-92F2-D84E-9664-9EE6A57E64A7}" type="presOf" srcId="{84BBA6F4-C29C-C242-AF94-6BFAB3ED8EF5}" destId="{233790CA-85A7-3744-9A32-E8615BE78EE8}" srcOrd="1" destOrd="0" presId="urn:microsoft.com/office/officeart/2005/8/layout/vProcess5"/>
    <dgm:cxn modelId="{EE4A91A7-0FF5-CA41-83AF-A9013E573F78}" type="presOf" srcId="{547E8414-A811-044F-A6DC-C44FE7401AAF}" destId="{B3545E0F-2C7A-5F47-A823-B8A6759FDCD2}" srcOrd="0" destOrd="0" presId="urn:microsoft.com/office/officeart/2005/8/layout/vProcess5"/>
    <dgm:cxn modelId="{4C5D7014-69B1-434A-922C-F568E9FA9F2F}" type="presOf" srcId="{F922A741-2432-1A4E-B3A7-6570CF90331A}" destId="{687912B8-C07C-8A4C-8D4B-B55AC7BC7527}" srcOrd="0" destOrd="0" presId="urn:microsoft.com/office/officeart/2005/8/layout/vProcess5"/>
    <dgm:cxn modelId="{E44D3C7D-19FA-E24F-8D77-9C0B095E123E}" type="presParOf" srcId="{C8394031-45B8-C943-A684-B6140787E4E9}" destId="{360A562D-4707-7446-A62A-5C26DE3ECE95}" srcOrd="0" destOrd="0" presId="urn:microsoft.com/office/officeart/2005/8/layout/vProcess5"/>
    <dgm:cxn modelId="{65915088-460D-134E-85B1-43D81DDF0119}" type="presParOf" srcId="{C8394031-45B8-C943-A684-B6140787E4E9}" destId="{687912B8-C07C-8A4C-8D4B-B55AC7BC7527}" srcOrd="1" destOrd="0" presId="urn:microsoft.com/office/officeart/2005/8/layout/vProcess5"/>
    <dgm:cxn modelId="{CACE79A7-84FD-AE49-9228-8A70DD1CCF89}" type="presParOf" srcId="{C8394031-45B8-C943-A684-B6140787E4E9}" destId="{6E1A64EA-10A0-4643-A4B4-5CC3DE2E6AAD}" srcOrd="2" destOrd="0" presId="urn:microsoft.com/office/officeart/2005/8/layout/vProcess5"/>
    <dgm:cxn modelId="{962E85E6-67C4-DC4A-82B0-5D424C16211D}" type="presParOf" srcId="{C8394031-45B8-C943-A684-B6140787E4E9}" destId="{74180C1B-274D-7B4B-BED5-A89E54418A60}" srcOrd="3" destOrd="0" presId="urn:microsoft.com/office/officeart/2005/8/layout/vProcess5"/>
    <dgm:cxn modelId="{05D9D10A-BE89-2149-9FB0-E60455FFE6D4}" type="presParOf" srcId="{C8394031-45B8-C943-A684-B6140787E4E9}" destId="{B3545E0F-2C7A-5F47-A823-B8A6759FDCD2}" srcOrd="4" destOrd="0" presId="urn:microsoft.com/office/officeart/2005/8/layout/vProcess5"/>
    <dgm:cxn modelId="{B27061F6-454E-7743-9628-76E28BF5E55D}" type="presParOf" srcId="{C8394031-45B8-C943-A684-B6140787E4E9}" destId="{262C971D-FA45-D645-A909-A6AF5AAB8AB4}" srcOrd="5" destOrd="0" presId="urn:microsoft.com/office/officeart/2005/8/layout/vProcess5"/>
    <dgm:cxn modelId="{9518BE03-6EE3-094D-A9AB-C7A3FD0CFB20}" type="presParOf" srcId="{C8394031-45B8-C943-A684-B6140787E4E9}" destId="{C7290816-3E5F-EA4C-B663-FFD646525D4E}" srcOrd="6" destOrd="0" presId="urn:microsoft.com/office/officeart/2005/8/layout/vProcess5"/>
    <dgm:cxn modelId="{3A07BEF5-BE29-7D4B-A5EA-6F80F1742D6A}" type="presParOf" srcId="{C8394031-45B8-C943-A684-B6140787E4E9}" destId="{61C561B3-69A2-8E4B-801C-58CC688B03E7}" srcOrd="7" destOrd="0" presId="urn:microsoft.com/office/officeart/2005/8/layout/vProcess5"/>
    <dgm:cxn modelId="{7CFECADA-DA9C-9B44-BD54-4EBAAB7701A9}" type="presParOf" srcId="{C8394031-45B8-C943-A684-B6140787E4E9}" destId="{317F6623-F368-214D-878D-4D9A8A5515B2}" srcOrd="8" destOrd="0" presId="urn:microsoft.com/office/officeart/2005/8/layout/vProcess5"/>
    <dgm:cxn modelId="{38F2F25B-9C44-7E40-8B80-C3EC3A0F01D7}" type="presParOf" srcId="{C8394031-45B8-C943-A684-B6140787E4E9}" destId="{0AEC4263-3F2C-804F-B92C-54C12B0ECD26}" srcOrd="9" destOrd="0" presId="urn:microsoft.com/office/officeart/2005/8/layout/vProcess5"/>
    <dgm:cxn modelId="{ACCF0598-0922-B946-97F5-0F0CCE2BA1D0}" type="presParOf" srcId="{C8394031-45B8-C943-A684-B6140787E4E9}" destId="{233790CA-85A7-3744-9A32-E8615BE78EE8}" srcOrd="10" destOrd="0" presId="urn:microsoft.com/office/officeart/2005/8/layout/vProcess5"/>
    <dgm:cxn modelId="{B525747B-B419-6247-95D7-00CD24995BE9}" type="presParOf" srcId="{C8394031-45B8-C943-A684-B6140787E4E9}" destId="{5F8B2A4D-3236-5B4F-B622-67F6F5788AED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7E8C5E-988E-6D42-93F6-0E00481363A8}" type="doc">
      <dgm:prSet loTypeId="urn:microsoft.com/office/officeart/2005/8/layout/hierarchy2" loCatId="" qsTypeId="urn:microsoft.com/office/officeart/2005/8/quickstyle/simple4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82257A60-BA02-3543-968B-8F50C6B852FD}">
      <dgm:prSet phldrT="[Text]"/>
      <dgm:spPr/>
      <dgm:t>
        <a:bodyPr/>
        <a:lstStyle/>
        <a:p>
          <a:r>
            <a:rPr lang="en-US" dirty="0" smtClean="0"/>
            <a:t>Right to:</a:t>
          </a:r>
          <a:endParaRPr lang="en-US" dirty="0"/>
        </a:p>
      </dgm:t>
    </dgm:pt>
    <dgm:pt modelId="{9569E3FD-25C4-0643-95E4-005B53ECC8F1}" type="parTrans" cxnId="{97FC9363-F1EB-0446-B302-DC7A2030832C}">
      <dgm:prSet/>
      <dgm:spPr/>
      <dgm:t>
        <a:bodyPr/>
        <a:lstStyle/>
        <a:p>
          <a:endParaRPr lang="en-US"/>
        </a:p>
      </dgm:t>
    </dgm:pt>
    <dgm:pt modelId="{50ECBE22-4744-7F44-BAFB-940B18D39C71}" type="sibTrans" cxnId="{97FC9363-F1EB-0446-B302-DC7A2030832C}">
      <dgm:prSet/>
      <dgm:spPr/>
      <dgm:t>
        <a:bodyPr/>
        <a:lstStyle/>
        <a:p>
          <a:endParaRPr lang="en-US"/>
        </a:p>
      </dgm:t>
    </dgm:pt>
    <dgm:pt modelId="{0A92C6FD-8FCB-B541-BA84-A0763B41F97F}">
      <dgm:prSet phldrT="[Text]" custT="1"/>
      <dgm:spPr/>
      <dgm:t>
        <a:bodyPr/>
        <a:lstStyle/>
        <a:p>
          <a:pPr algn="l"/>
          <a:r>
            <a:rPr lang="en-US" sz="2800" dirty="0" smtClean="0"/>
            <a:t>Information “concise, transparent, intelligible and easily accessible”</a:t>
          </a:r>
          <a:endParaRPr lang="en-US" sz="2800" dirty="0"/>
        </a:p>
      </dgm:t>
    </dgm:pt>
    <dgm:pt modelId="{6983A2F8-8B93-C14A-B894-125B9D5B1084}" type="parTrans" cxnId="{0BB206F3-F61E-F143-BCC8-45EF9FCEFF3C}">
      <dgm:prSet/>
      <dgm:spPr/>
      <dgm:t>
        <a:bodyPr/>
        <a:lstStyle/>
        <a:p>
          <a:endParaRPr lang="en-US"/>
        </a:p>
      </dgm:t>
    </dgm:pt>
    <dgm:pt modelId="{8ADF7C3F-7CF1-4441-8303-D9016AC2E9E1}" type="sibTrans" cxnId="{0BB206F3-F61E-F143-BCC8-45EF9FCEFF3C}">
      <dgm:prSet/>
      <dgm:spPr/>
      <dgm:t>
        <a:bodyPr/>
        <a:lstStyle/>
        <a:p>
          <a:endParaRPr lang="en-US"/>
        </a:p>
      </dgm:t>
    </dgm:pt>
    <dgm:pt modelId="{7B6295C4-0B53-1B4C-91D5-FFC8C19DAB0D}">
      <dgm:prSet phldrT="[Text]" custT="1"/>
      <dgm:spPr/>
      <dgm:t>
        <a:bodyPr/>
        <a:lstStyle/>
        <a:p>
          <a:pPr algn="l"/>
          <a:r>
            <a:rPr lang="en-US" sz="2800" dirty="0" smtClean="0"/>
            <a:t>Make a subject access request</a:t>
          </a:r>
          <a:endParaRPr lang="en-US" sz="2800" dirty="0"/>
        </a:p>
      </dgm:t>
    </dgm:pt>
    <dgm:pt modelId="{DFE39015-B2C7-E642-90EB-77BE5F47523F}" type="parTrans" cxnId="{B4E70237-A634-3E42-A38A-34960A8AF3FE}">
      <dgm:prSet/>
      <dgm:spPr/>
      <dgm:t>
        <a:bodyPr/>
        <a:lstStyle/>
        <a:p>
          <a:endParaRPr lang="en-US"/>
        </a:p>
      </dgm:t>
    </dgm:pt>
    <dgm:pt modelId="{D3FE7850-F10F-1C43-BFD5-597EF0FEE560}" type="sibTrans" cxnId="{B4E70237-A634-3E42-A38A-34960A8AF3FE}">
      <dgm:prSet/>
      <dgm:spPr/>
      <dgm:t>
        <a:bodyPr/>
        <a:lstStyle/>
        <a:p>
          <a:endParaRPr lang="en-US"/>
        </a:p>
      </dgm:t>
    </dgm:pt>
    <dgm:pt modelId="{CC141581-48A2-CB40-A214-DBE7B098ECEA}">
      <dgm:prSet phldrT="[Text]" custT="1"/>
      <dgm:spPr/>
      <dgm:t>
        <a:bodyPr/>
        <a:lstStyle/>
        <a:p>
          <a:pPr algn="l"/>
          <a:r>
            <a:rPr lang="en-US" sz="2800" dirty="0" smtClean="0"/>
            <a:t>Rectification</a:t>
          </a:r>
          <a:endParaRPr lang="en-US" sz="2800" dirty="0"/>
        </a:p>
      </dgm:t>
    </dgm:pt>
    <dgm:pt modelId="{DE2A1AE3-E5FA-F841-8CED-3A7D9062CB8B}" type="parTrans" cxnId="{7476B904-2D6D-044F-9E60-80090DDB4FC4}">
      <dgm:prSet/>
      <dgm:spPr/>
      <dgm:t>
        <a:bodyPr/>
        <a:lstStyle/>
        <a:p>
          <a:endParaRPr lang="en-US"/>
        </a:p>
      </dgm:t>
    </dgm:pt>
    <dgm:pt modelId="{0A6F5FF3-FCB6-7546-A3B3-C0028C9CFD07}" type="sibTrans" cxnId="{7476B904-2D6D-044F-9E60-80090DDB4FC4}">
      <dgm:prSet/>
      <dgm:spPr/>
      <dgm:t>
        <a:bodyPr/>
        <a:lstStyle/>
        <a:p>
          <a:endParaRPr lang="en-US"/>
        </a:p>
      </dgm:t>
    </dgm:pt>
    <dgm:pt modelId="{C04764B5-C633-BC4E-AB6D-764F96FF137C}">
      <dgm:prSet phldrT="[Text]" custT="1"/>
      <dgm:spPr/>
      <dgm:t>
        <a:bodyPr/>
        <a:lstStyle/>
        <a:p>
          <a:pPr algn="l"/>
          <a:r>
            <a:rPr lang="en-US" sz="2800" dirty="0" smtClean="0"/>
            <a:t>Erasure</a:t>
          </a:r>
          <a:endParaRPr lang="en-US" sz="2800" dirty="0"/>
        </a:p>
      </dgm:t>
    </dgm:pt>
    <dgm:pt modelId="{8736362D-61AB-F142-B9D6-FABF2A2160B9}" type="parTrans" cxnId="{1547BAC5-CF5F-2C4D-BB69-A8D9B51EB70F}">
      <dgm:prSet/>
      <dgm:spPr/>
      <dgm:t>
        <a:bodyPr/>
        <a:lstStyle/>
        <a:p>
          <a:endParaRPr lang="en-US"/>
        </a:p>
      </dgm:t>
    </dgm:pt>
    <dgm:pt modelId="{D2A5F9F5-A8DF-2445-B344-1F29350984F8}" type="sibTrans" cxnId="{1547BAC5-CF5F-2C4D-BB69-A8D9B51EB70F}">
      <dgm:prSet/>
      <dgm:spPr/>
      <dgm:t>
        <a:bodyPr/>
        <a:lstStyle/>
        <a:p>
          <a:endParaRPr lang="en-US"/>
        </a:p>
      </dgm:t>
    </dgm:pt>
    <dgm:pt modelId="{B24361FE-0ABA-9C4E-8200-13AE13CF144B}">
      <dgm:prSet phldrT="[Text]" custT="1"/>
      <dgm:spPr/>
      <dgm:t>
        <a:bodyPr/>
        <a:lstStyle/>
        <a:p>
          <a:pPr algn="l"/>
          <a:r>
            <a:rPr lang="en-US" sz="2800" dirty="0" smtClean="0"/>
            <a:t>Data portability</a:t>
          </a:r>
          <a:endParaRPr lang="en-US" sz="2800" dirty="0"/>
        </a:p>
      </dgm:t>
    </dgm:pt>
    <dgm:pt modelId="{A79492BF-7F59-6F45-83DB-9EE5AA211A46}" type="parTrans" cxnId="{F4C164F7-53BD-134B-80E9-3027517BEA70}">
      <dgm:prSet/>
      <dgm:spPr/>
      <dgm:t>
        <a:bodyPr/>
        <a:lstStyle/>
        <a:p>
          <a:endParaRPr lang="en-US"/>
        </a:p>
      </dgm:t>
    </dgm:pt>
    <dgm:pt modelId="{C11F211D-2C7D-574E-B52E-BE6214AA8A39}" type="sibTrans" cxnId="{F4C164F7-53BD-134B-80E9-3027517BEA70}">
      <dgm:prSet/>
      <dgm:spPr/>
      <dgm:t>
        <a:bodyPr/>
        <a:lstStyle/>
        <a:p>
          <a:endParaRPr lang="en-US"/>
        </a:p>
      </dgm:t>
    </dgm:pt>
    <dgm:pt modelId="{601BB3B8-A7FF-844D-B41E-80DED90165DC}">
      <dgm:prSet phldrT="[Text]" custT="1"/>
      <dgm:spPr/>
      <dgm:t>
        <a:bodyPr/>
        <a:lstStyle/>
        <a:p>
          <a:pPr algn="l"/>
          <a:r>
            <a:rPr lang="en-US" sz="2800" dirty="0" smtClean="0"/>
            <a:t>Restrict access</a:t>
          </a:r>
          <a:endParaRPr lang="en-US" sz="2800" dirty="0"/>
        </a:p>
      </dgm:t>
    </dgm:pt>
    <dgm:pt modelId="{E65170EE-0189-E44C-8EF1-8B0050C9876F}" type="parTrans" cxnId="{0330030E-0D19-8D4E-9A98-6A885145B4AA}">
      <dgm:prSet/>
      <dgm:spPr/>
      <dgm:t>
        <a:bodyPr/>
        <a:lstStyle/>
        <a:p>
          <a:endParaRPr lang="en-US"/>
        </a:p>
      </dgm:t>
    </dgm:pt>
    <dgm:pt modelId="{FC125336-915A-2F4C-B76D-91A21968622F}" type="sibTrans" cxnId="{0330030E-0D19-8D4E-9A98-6A885145B4AA}">
      <dgm:prSet/>
      <dgm:spPr/>
      <dgm:t>
        <a:bodyPr/>
        <a:lstStyle/>
        <a:p>
          <a:endParaRPr lang="en-US"/>
        </a:p>
      </dgm:t>
    </dgm:pt>
    <dgm:pt modelId="{7AABE9FF-4A13-3D40-A995-9BD4478D520B}">
      <dgm:prSet phldrT="[Text]" custT="1"/>
      <dgm:spPr/>
      <dgm:t>
        <a:bodyPr/>
        <a:lstStyle/>
        <a:p>
          <a:pPr algn="l"/>
          <a:r>
            <a:rPr lang="en-US" sz="2800" dirty="0" smtClean="0"/>
            <a:t>Object to processing</a:t>
          </a:r>
          <a:endParaRPr lang="en-US" sz="2800" dirty="0"/>
        </a:p>
      </dgm:t>
    </dgm:pt>
    <dgm:pt modelId="{EFF6493D-E631-E24D-B322-5BBB2A85C605}" type="parTrans" cxnId="{EB37CC8C-8C44-7149-97E2-D6CC5D1AFF1C}">
      <dgm:prSet/>
      <dgm:spPr/>
      <dgm:t>
        <a:bodyPr/>
        <a:lstStyle/>
        <a:p>
          <a:endParaRPr lang="en-US"/>
        </a:p>
      </dgm:t>
    </dgm:pt>
    <dgm:pt modelId="{1251DF70-8D4D-6447-9793-F39F92BCC11A}" type="sibTrans" cxnId="{EB37CC8C-8C44-7149-97E2-D6CC5D1AFF1C}">
      <dgm:prSet/>
      <dgm:spPr/>
      <dgm:t>
        <a:bodyPr/>
        <a:lstStyle/>
        <a:p>
          <a:endParaRPr lang="en-US"/>
        </a:p>
      </dgm:t>
    </dgm:pt>
    <dgm:pt modelId="{9628FBE8-6D32-5D4B-B332-9BC473451B9D}">
      <dgm:prSet phldrT="[Text]" custT="1"/>
      <dgm:spPr/>
      <dgm:t>
        <a:bodyPr/>
        <a:lstStyle/>
        <a:p>
          <a:pPr algn="l"/>
          <a:r>
            <a:rPr lang="en-US" sz="2800" dirty="0" smtClean="0"/>
            <a:t>Be inform who receives data</a:t>
          </a:r>
          <a:endParaRPr lang="en-US" sz="2800" dirty="0"/>
        </a:p>
      </dgm:t>
    </dgm:pt>
    <dgm:pt modelId="{23C429F2-B156-6841-8D2A-DAB45123DD9B}" type="parTrans" cxnId="{C78C524D-7E06-9D4D-9138-B583B9DDD314}">
      <dgm:prSet/>
      <dgm:spPr/>
      <dgm:t>
        <a:bodyPr/>
        <a:lstStyle/>
        <a:p>
          <a:endParaRPr lang="en-US"/>
        </a:p>
      </dgm:t>
    </dgm:pt>
    <dgm:pt modelId="{AE8A474E-C55A-B043-B944-8A6E98CC1089}" type="sibTrans" cxnId="{C78C524D-7E06-9D4D-9138-B583B9DDD314}">
      <dgm:prSet/>
      <dgm:spPr/>
      <dgm:t>
        <a:bodyPr/>
        <a:lstStyle/>
        <a:p>
          <a:endParaRPr lang="en-US"/>
        </a:p>
      </dgm:t>
    </dgm:pt>
    <dgm:pt modelId="{5540B13C-FF8E-0748-A10F-8E8299E5C6B5}" type="pres">
      <dgm:prSet presAssocID="{C17E8C5E-988E-6D42-93F6-0E00481363A8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BFCE10-55DD-2C43-A487-06244152B465}" type="pres">
      <dgm:prSet presAssocID="{82257A60-BA02-3543-968B-8F50C6B852FD}" presName="root1" presStyleCnt="0"/>
      <dgm:spPr/>
    </dgm:pt>
    <dgm:pt modelId="{191F6E54-F949-4448-A255-4C60154416C0}" type="pres">
      <dgm:prSet presAssocID="{82257A60-BA02-3543-968B-8F50C6B852FD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EB1CE67-8D79-A64E-9558-C2254B0B4D02}" type="pres">
      <dgm:prSet presAssocID="{82257A60-BA02-3543-968B-8F50C6B852FD}" presName="level2hierChild" presStyleCnt="0"/>
      <dgm:spPr/>
    </dgm:pt>
    <dgm:pt modelId="{C85CFA1B-159F-684B-9F46-5BFB52B12A64}" type="pres">
      <dgm:prSet presAssocID="{6983A2F8-8B93-C14A-B894-125B9D5B1084}" presName="conn2-1" presStyleLbl="parChTrans1D2" presStyleIdx="0" presStyleCnt="8"/>
      <dgm:spPr/>
      <dgm:t>
        <a:bodyPr/>
        <a:lstStyle/>
        <a:p>
          <a:endParaRPr lang="en-US"/>
        </a:p>
      </dgm:t>
    </dgm:pt>
    <dgm:pt modelId="{BB0F3FA1-3834-EB42-A8D4-A87F7B8C99CF}" type="pres">
      <dgm:prSet presAssocID="{6983A2F8-8B93-C14A-B894-125B9D5B1084}" presName="connTx" presStyleLbl="parChTrans1D2" presStyleIdx="0" presStyleCnt="8"/>
      <dgm:spPr/>
      <dgm:t>
        <a:bodyPr/>
        <a:lstStyle/>
        <a:p>
          <a:endParaRPr lang="en-US"/>
        </a:p>
      </dgm:t>
    </dgm:pt>
    <dgm:pt modelId="{0E1A8AE8-B44A-614B-AC4E-D45E8953986E}" type="pres">
      <dgm:prSet presAssocID="{0A92C6FD-8FCB-B541-BA84-A0763B41F97F}" presName="root2" presStyleCnt="0"/>
      <dgm:spPr/>
    </dgm:pt>
    <dgm:pt modelId="{37CFA982-474D-9A48-A19D-1A20EE345CD9}" type="pres">
      <dgm:prSet presAssocID="{0A92C6FD-8FCB-B541-BA84-A0763B41F97F}" presName="LevelTwoTextNode" presStyleLbl="node2" presStyleIdx="0" presStyleCnt="8" custScaleX="499584" custScaleY="13968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10092A-D462-9C47-BB51-1C1B4A299B54}" type="pres">
      <dgm:prSet presAssocID="{0A92C6FD-8FCB-B541-BA84-A0763B41F97F}" presName="level3hierChild" presStyleCnt="0"/>
      <dgm:spPr/>
    </dgm:pt>
    <dgm:pt modelId="{D54E9632-DEDA-B543-BEE5-E019F907BD4A}" type="pres">
      <dgm:prSet presAssocID="{DFE39015-B2C7-E642-90EB-77BE5F47523F}" presName="conn2-1" presStyleLbl="parChTrans1D2" presStyleIdx="1" presStyleCnt="8"/>
      <dgm:spPr/>
      <dgm:t>
        <a:bodyPr/>
        <a:lstStyle/>
        <a:p>
          <a:endParaRPr lang="en-US"/>
        </a:p>
      </dgm:t>
    </dgm:pt>
    <dgm:pt modelId="{9B07A6B5-8AC4-5545-81DE-DC60EE7DAE72}" type="pres">
      <dgm:prSet presAssocID="{DFE39015-B2C7-E642-90EB-77BE5F47523F}" presName="connTx" presStyleLbl="parChTrans1D2" presStyleIdx="1" presStyleCnt="8"/>
      <dgm:spPr/>
      <dgm:t>
        <a:bodyPr/>
        <a:lstStyle/>
        <a:p>
          <a:endParaRPr lang="en-US"/>
        </a:p>
      </dgm:t>
    </dgm:pt>
    <dgm:pt modelId="{2AF2833C-A52C-5241-9AA7-8897B663B99B}" type="pres">
      <dgm:prSet presAssocID="{7B6295C4-0B53-1B4C-91D5-FFC8C19DAB0D}" presName="root2" presStyleCnt="0"/>
      <dgm:spPr/>
    </dgm:pt>
    <dgm:pt modelId="{834D8B2D-2752-F54D-ADF9-6B721AB01150}" type="pres">
      <dgm:prSet presAssocID="{7B6295C4-0B53-1B4C-91D5-FFC8C19DAB0D}" presName="LevelTwoTextNode" presStyleLbl="node2" presStyleIdx="1" presStyleCnt="8" custScaleX="4995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B3484FA-666E-6647-8BA7-C3E9D410C7B0}" type="pres">
      <dgm:prSet presAssocID="{7B6295C4-0B53-1B4C-91D5-FFC8C19DAB0D}" presName="level3hierChild" presStyleCnt="0"/>
      <dgm:spPr/>
    </dgm:pt>
    <dgm:pt modelId="{B970EE0B-1498-7746-B1FE-FC469C2039EA}" type="pres">
      <dgm:prSet presAssocID="{DE2A1AE3-E5FA-F841-8CED-3A7D9062CB8B}" presName="conn2-1" presStyleLbl="parChTrans1D2" presStyleIdx="2" presStyleCnt="8"/>
      <dgm:spPr/>
      <dgm:t>
        <a:bodyPr/>
        <a:lstStyle/>
        <a:p>
          <a:endParaRPr lang="en-US"/>
        </a:p>
      </dgm:t>
    </dgm:pt>
    <dgm:pt modelId="{6170A76B-3296-F843-80D0-41DA75F515C9}" type="pres">
      <dgm:prSet presAssocID="{DE2A1AE3-E5FA-F841-8CED-3A7D9062CB8B}" presName="connTx" presStyleLbl="parChTrans1D2" presStyleIdx="2" presStyleCnt="8"/>
      <dgm:spPr/>
      <dgm:t>
        <a:bodyPr/>
        <a:lstStyle/>
        <a:p>
          <a:endParaRPr lang="en-US"/>
        </a:p>
      </dgm:t>
    </dgm:pt>
    <dgm:pt modelId="{4AB3E3FA-95A9-9D4D-BFB0-E5C86DACAFDA}" type="pres">
      <dgm:prSet presAssocID="{CC141581-48A2-CB40-A214-DBE7B098ECEA}" presName="root2" presStyleCnt="0"/>
      <dgm:spPr/>
    </dgm:pt>
    <dgm:pt modelId="{8946762D-CB1D-CF45-BA9A-F673B5F6B789}" type="pres">
      <dgm:prSet presAssocID="{CC141581-48A2-CB40-A214-DBE7B098ECEA}" presName="LevelTwoTextNode" presStyleLbl="node2" presStyleIdx="2" presStyleCnt="8" custScaleX="4995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A139B2E-3029-EB4C-8D9A-B44C6B94782E}" type="pres">
      <dgm:prSet presAssocID="{CC141581-48A2-CB40-A214-DBE7B098ECEA}" presName="level3hierChild" presStyleCnt="0"/>
      <dgm:spPr/>
    </dgm:pt>
    <dgm:pt modelId="{7804EEB4-3189-274B-AABC-986C2D7657AD}" type="pres">
      <dgm:prSet presAssocID="{8736362D-61AB-F142-B9D6-FABF2A2160B9}" presName="conn2-1" presStyleLbl="parChTrans1D2" presStyleIdx="3" presStyleCnt="8"/>
      <dgm:spPr/>
      <dgm:t>
        <a:bodyPr/>
        <a:lstStyle/>
        <a:p>
          <a:endParaRPr lang="en-US"/>
        </a:p>
      </dgm:t>
    </dgm:pt>
    <dgm:pt modelId="{AC15510B-C470-574B-ADCF-C55CCBCA6CFB}" type="pres">
      <dgm:prSet presAssocID="{8736362D-61AB-F142-B9D6-FABF2A2160B9}" presName="connTx" presStyleLbl="parChTrans1D2" presStyleIdx="3" presStyleCnt="8"/>
      <dgm:spPr/>
      <dgm:t>
        <a:bodyPr/>
        <a:lstStyle/>
        <a:p>
          <a:endParaRPr lang="en-US"/>
        </a:p>
      </dgm:t>
    </dgm:pt>
    <dgm:pt modelId="{CED9EDC4-A46B-E245-B29B-675822529F72}" type="pres">
      <dgm:prSet presAssocID="{C04764B5-C633-BC4E-AB6D-764F96FF137C}" presName="root2" presStyleCnt="0"/>
      <dgm:spPr/>
    </dgm:pt>
    <dgm:pt modelId="{567C0660-A0CC-004F-8A60-5E3E09CF55ED}" type="pres">
      <dgm:prSet presAssocID="{C04764B5-C633-BC4E-AB6D-764F96FF137C}" presName="LevelTwoTextNode" presStyleLbl="node2" presStyleIdx="3" presStyleCnt="8" custScaleX="4995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B99F06-144B-A146-830F-9850C3C3C211}" type="pres">
      <dgm:prSet presAssocID="{C04764B5-C633-BC4E-AB6D-764F96FF137C}" presName="level3hierChild" presStyleCnt="0"/>
      <dgm:spPr/>
    </dgm:pt>
    <dgm:pt modelId="{524E7653-27FA-654C-A24F-84176289D1FE}" type="pres">
      <dgm:prSet presAssocID="{A79492BF-7F59-6F45-83DB-9EE5AA211A46}" presName="conn2-1" presStyleLbl="parChTrans1D2" presStyleIdx="4" presStyleCnt="8"/>
      <dgm:spPr/>
      <dgm:t>
        <a:bodyPr/>
        <a:lstStyle/>
        <a:p>
          <a:endParaRPr lang="en-US"/>
        </a:p>
      </dgm:t>
    </dgm:pt>
    <dgm:pt modelId="{DC8B779D-AA1B-CE48-9991-F438FB794CE1}" type="pres">
      <dgm:prSet presAssocID="{A79492BF-7F59-6F45-83DB-9EE5AA211A46}" presName="connTx" presStyleLbl="parChTrans1D2" presStyleIdx="4" presStyleCnt="8"/>
      <dgm:spPr/>
      <dgm:t>
        <a:bodyPr/>
        <a:lstStyle/>
        <a:p>
          <a:endParaRPr lang="en-US"/>
        </a:p>
      </dgm:t>
    </dgm:pt>
    <dgm:pt modelId="{3DCC4300-B22E-7446-95D1-E08E46ADD5C2}" type="pres">
      <dgm:prSet presAssocID="{B24361FE-0ABA-9C4E-8200-13AE13CF144B}" presName="root2" presStyleCnt="0"/>
      <dgm:spPr/>
    </dgm:pt>
    <dgm:pt modelId="{6D644D57-BF16-2044-B874-CFAFB19D0ED7}" type="pres">
      <dgm:prSet presAssocID="{B24361FE-0ABA-9C4E-8200-13AE13CF144B}" presName="LevelTwoTextNode" presStyleLbl="node2" presStyleIdx="4" presStyleCnt="8" custScaleX="4995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CC30F6A-B0C7-2447-BFB5-A3A79DCA1DCE}" type="pres">
      <dgm:prSet presAssocID="{B24361FE-0ABA-9C4E-8200-13AE13CF144B}" presName="level3hierChild" presStyleCnt="0"/>
      <dgm:spPr/>
    </dgm:pt>
    <dgm:pt modelId="{91BE44B5-31FA-8441-A67E-965E80CA92E2}" type="pres">
      <dgm:prSet presAssocID="{E65170EE-0189-E44C-8EF1-8B0050C9876F}" presName="conn2-1" presStyleLbl="parChTrans1D2" presStyleIdx="5" presStyleCnt="8"/>
      <dgm:spPr/>
      <dgm:t>
        <a:bodyPr/>
        <a:lstStyle/>
        <a:p>
          <a:endParaRPr lang="en-US"/>
        </a:p>
      </dgm:t>
    </dgm:pt>
    <dgm:pt modelId="{A7F7A0D5-EE3A-7C4D-844B-4130D309F90D}" type="pres">
      <dgm:prSet presAssocID="{E65170EE-0189-E44C-8EF1-8B0050C9876F}" presName="connTx" presStyleLbl="parChTrans1D2" presStyleIdx="5" presStyleCnt="8"/>
      <dgm:spPr/>
      <dgm:t>
        <a:bodyPr/>
        <a:lstStyle/>
        <a:p>
          <a:endParaRPr lang="en-US"/>
        </a:p>
      </dgm:t>
    </dgm:pt>
    <dgm:pt modelId="{78027B88-8EFD-704F-A2F2-A835E2E57A5B}" type="pres">
      <dgm:prSet presAssocID="{601BB3B8-A7FF-844D-B41E-80DED90165DC}" presName="root2" presStyleCnt="0"/>
      <dgm:spPr/>
    </dgm:pt>
    <dgm:pt modelId="{B1F702DC-DBAE-BA48-8B25-8D1A1C6D3107}" type="pres">
      <dgm:prSet presAssocID="{601BB3B8-A7FF-844D-B41E-80DED90165DC}" presName="LevelTwoTextNode" presStyleLbl="node2" presStyleIdx="5" presStyleCnt="8" custScaleX="4995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AA4D76-F64E-CD40-BF41-EA32C81D950E}" type="pres">
      <dgm:prSet presAssocID="{601BB3B8-A7FF-844D-B41E-80DED90165DC}" presName="level3hierChild" presStyleCnt="0"/>
      <dgm:spPr/>
    </dgm:pt>
    <dgm:pt modelId="{C31CBF6A-4F2F-7241-8B69-42068685F47A}" type="pres">
      <dgm:prSet presAssocID="{EFF6493D-E631-E24D-B322-5BBB2A85C605}" presName="conn2-1" presStyleLbl="parChTrans1D2" presStyleIdx="6" presStyleCnt="8"/>
      <dgm:spPr/>
      <dgm:t>
        <a:bodyPr/>
        <a:lstStyle/>
        <a:p>
          <a:endParaRPr lang="en-US"/>
        </a:p>
      </dgm:t>
    </dgm:pt>
    <dgm:pt modelId="{6186A009-F339-5B43-850B-ACF6C4922B01}" type="pres">
      <dgm:prSet presAssocID="{EFF6493D-E631-E24D-B322-5BBB2A85C605}" presName="connTx" presStyleLbl="parChTrans1D2" presStyleIdx="6" presStyleCnt="8"/>
      <dgm:spPr/>
      <dgm:t>
        <a:bodyPr/>
        <a:lstStyle/>
        <a:p>
          <a:endParaRPr lang="en-US"/>
        </a:p>
      </dgm:t>
    </dgm:pt>
    <dgm:pt modelId="{FD5C41E5-D731-1D40-B286-C01C695D68E8}" type="pres">
      <dgm:prSet presAssocID="{7AABE9FF-4A13-3D40-A995-9BD4478D520B}" presName="root2" presStyleCnt="0"/>
      <dgm:spPr/>
    </dgm:pt>
    <dgm:pt modelId="{C8B3F922-B8FB-9345-800A-1A3A9288A964}" type="pres">
      <dgm:prSet presAssocID="{7AABE9FF-4A13-3D40-A995-9BD4478D520B}" presName="LevelTwoTextNode" presStyleLbl="node2" presStyleIdx="6" presStyleCnt="8" custScaleX="4995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0AAFC10-FD31-7C45-82D0-46A1D475B486}" type="pres">
      <dgm:prSet presAssocID="{7AABE9FF-4A13-3D40-A995-9BD4478D520B}" presName="level3hierChild" presStyleCnt="0"/>
      <dgm:spPr/>
    </dgm:pt>
    <dgm:pt modelId="{D79BED95-9093-B040-A37C-88719E4878A5}" type="pres">
      <dgm:prSet presAssocID="{23C429F2-B156-6841-8D2A-DAB45123DD9B}" presName="conn2-1" presStyleLbl="parChTrans1D2" presStyleIdx="7" presStyleCnt="8"/>
      <dgm:spPr/>
      <dgm:t>
        <a:bodyPr/>
        <a:lstStyle/>
        <a:p>
          <a:endParaRPr lang="en-US"/>
        </a:p>
      </dgm:t>
    </dgm:pt>
    <dgm:pt modelId="{77D2D9D9-676F-BD49-BC25-1AEEAFB5A65A}" type="pres">
      <dgm:prSet presAssocID="{23C429F2-B156-6841-8D2A-DAB45123DD9B}" presName="connTx" presStyleLbl="parChTrans1D2" presStyleIdx="7" presStyleCnt="8"/>
      <dgm:spPr/>
      <dgm:t>
        <a:bodyPr/>
        <a:lstStyle/>
        <a:p>
          <a:endParaRPr lang="en-US"/>
        </a:p>
      </dgm:t>
    </dgm:pt>
    <dgm:pt modelId="{420EC6BA-944F-B84A-A3A5-E940E7328ADA}" type="pres">
      <dgm:prSet presAssocID="{9628FBE8-6D32-5D4B-B332-9BC473451B9D}" presName="root2" presStyleCnt="0"/>
      <dgm:spPr/>
    </dgm:pt>
    <dgm:pt modelId="{C409A503-C1ED-0444-8CFF-B42376E5A01D}" type="pres">
      <dgm:prSet presAssocID="{9628FBE8-6D32-5D4B-B332-9BC473451B9D}" presName="LevelTwoTextNode" presStyleLbl="node2" presStyleIdx="7" presStyleCnt="8" custScaleX="49958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912D8F1-5D4A-F14D-93AE-AD435CB0B6DF}" type="pres">
      <dgm:prSet presAssocID="{9628FBE8-6D32-5D4B-B332-9BC473451B9D}" presName="level3hierChild" presStyleCnt="0"/>
      <dgm:spPr/>
    </dgm:pt>
  </dgm:ptLst>
  <dgm:cxnLst>
    <dgm:cxn modelId="{21CF9D1B-1EB8-D549-9FF1-28B16DD2314E}" type="presOf" srcId="{A79492BF-7F59-6F45-83DB-9EE5AA211A46}" destId="{DC8B779D-AA1B-CE48-9991-F438FB794CE1}" srcOrd="1" destOrd="0" presId="urn:microsoft.com/office/officeart/2005/8/layout/hierarchy2"/>
    <dgm:cxn modelId="{CA7E75CF-6B55-C64C-A410-E636F7CA738B}" type="presOf" srcId="{DE2A1AE3-E5FA-F841-8CED-3A7D9062CB8B}" destId="{B970EE0B-1498-7746-B1FE-FC469C2039EA}" srcOrd="0" destOrd="0" presId="urn:microsoft.com/office/officeart/2005/8/layout/hierarchy2"/>
    <dgm:cxn modelId="{F80A3F40-F1FF-7A48-BCFE-03DD54E156B4}" type="presOf" srcId="{E65170EE-0189-E44C-8EF1-8B0050C9876F}" destId="{91BE44B5-31FA-8441-A67E-965E80CA92E2}" srcOrd="0" destOrd="0" presId="urn:microsoft.com/office/officeart/2005/8/layout/hierarchy2"/>
    <dgm:cxn modelId="{97FC9363-F1EB-0446-B302-DC7A2030832C}" srcId="{C17E8C5E-988E-6D42-93F6-0E00481363A8}" destId="{82257A60-BA02-3543-968B-8F50C6B852FD}" srcOrd="0" destOrd="0" parTransId="{9569E3FD-25C4-0643-95E4-005B53ECC8F1}" sibTransId="{50ECBE22-4744-7F44-BAFB-940B18D39C71}"/>
    <dgm:cxn modelId="{25E91107-6BB0-E14B-AD6B-CA26ACEF8FD7}" type="presOf" srcId="{C04764B5-C633-BC4E-AB6D-764F96FF137C}" destId="{567C0660-A0CC-004F-8A60-5E3E09CF55ED}" srcOrd="0" destOrd="0" presId="urn:microsoft.com/office/officeart/2005/8/layout/hierarchy2"/>
    <dgm:cxn modelId="{C713526A-C538-1849-948E-BDA8E3EBFD4B}" type="presOf" srcId="{23C429F2-B156-6841-8D2A-DAB45123DD9B}" destId="{D79BED95-9093-B040-A37C-88719E4878A5}" srcOrd="0" destOrd="0" presId="urn:microsoft.com/office/officeart/2005/8/layout/hierarchy2"/>
    <dgm:cxn modelId="{1D7D97F7-0E72-DD47-BD7C-83201BF2B3BB}" type="presOf" srcId="{7B6295C4-0B53-1B4C-91D5-FFC8C19DAB0D}" destId="{834D8B2D-2752-F54D-ADF9-6B721AB01150}" srcOrd="0" destOrd="0" presId="urn:microsoft.com/office/officeart/2005/8/layout/hierarchy2"/>
    <dgm:cxn modelId="{F93B8A09-41FF-E645-A8DD-3694FACC96D2}" type="presOf" srcId="{A79492BF-7F59-6F45-83DB-9EE5AA211A46}" destId="{524E7653-27FA-654C-A24F-84176289D1FE}" srcOrd="0" destOrd="0" presId="urn:microsoft.com/office/officeart/2005/8/layout/hierarchy2"/>
    <dgm:cxn modelId="{A444CAB0-EB04-9647-A850-782A693AA85E}" type="presOf" srcId="{6983A2F8-8B93-C14A-B894-125B9D5B1084}" destId="{BB0F3FA1-3834-EB42-A8D4-A87F7B8C99CF}" srcOrd="1" destOrd="0" presId="urn:microsoft.com/office/officeart/2005/8/layout/hierarchy2"/>
    <dgm:cxn modelId="{F473352B-02FC-8E4E-85B6-71F75C0EC725}" type="presOf" srcId="{7AABE9FF-4A13-3D40-A995-9BD4478D520B}" destId="{C8B3F922-B8FB-9345-800A-1A3A9288A964}" srcOrd="0" destOrd="0" presId="urn:microsoft.com/office/officeart/2005/8/layout/hierarchy2"/>
    <dgm:cxn modelId="{74A84282-5595-C447-BF92-C4E49A3B91A4}" type="presOf" srcId="{EFF6493D-E631-E24D-B322-5BBB2A85C605}" destId="{6186A009-F339-5B43-850B-ACF6C4922B01}" srcOrd="1" destOrd="0" presId="urn:microsoft.com/office/officeart/2005/8/layout/hierarchy2"/>
    <dgm:cxn modelId="{18735742-357F-CF4F-AE10-03726300C548}" type="presOf" srcId="{6983A2F8-8B93-C14A-B894-125B9D5B1084}" destId="{C85CFA1B-159F-684B-9F46-5BFB52B12A64}" srcOrd="0" destOrd="0" presId="urn:microsoft.com/office/officeart/2005/8/layout/hierarchy2"/>
    <dgm:cxn modelId="{B2196035-C759-844A-8ED5-10EBC21C26A9}" type="presOf" srcId="{23C429F2-B156-6841-8D2A-DAB45123DD9B}" destId="{77D2D9D9-676F-BD49-BC25-1AEEAFB5A65A}" srcOrd="1" destOrd="0" presId="urn:microsoft.com/office/officeart/2005/8/layout/hierarchy2"/>
    <dgm:cxn modelId="{B01472B4-EC75-F646-9D96-2EAEC7275843}" type="presOf" srcId="{8736362D-61AB-F142-B9D6-FABF2A2160B9}" destId="{AC15510B-C470-574B-ADCF-C55CCBCA6CFB}" srcOrd="1" destOrd="0" presId="urn:microsoft.com/office/officeart/2005/8/layout/hierarchy2"/>
    <dgm:cxn modelId="{A4887C24-07E8-524A-B17F-37F69B649C1F}" type="presOf" srcId="{B24361FE-0ABA-9C4E-8200-13AE13CF144B}" destId="{6D644D57-BF16-2044-B874-CFAFB19D0ED7}" srcOrd="0" destOrd="0" presId="urn:microsoft.com/office/officeart/2005/8/layout/hierarchy2"/>
    <dgm:cxn modelId="{F3C6A115-6B80-5D40-80A1-F68AF1CF335A}" type="presOf" srcId="{9628FBE8-6D32-5D4B-B332-9BC473451B9D}" destId="{C409A503-C1ED-0444-8CFF-B42376E5A01D}" srcOrd="0" destOrd="0" presId="urn:microsoft.com/office/officeart/2005/8/layout/hierarchy2"/>
    <dgm:cxn modelId="{B4E70237-A634-3E42-A38A-34960A8AF3FE}" srcId="{82257A60-BA02-3543-968B-8F50C6B852FD}" destId="{7B6295C4-0B53-1B4C-91D5-FFC8C19DAB0D}" srcOrd="1" destOrd="0" parTransId="{DFE39015-B2C7-E642-90EB-77BE5F47523F}" sibTransId="{D3FE7850-F10F-1C43-BFD5-597EF0FEE560}"/>
    <dgm:cxn modelId="{0BB206F3-F61E-F143-BCC8-45EF9FCEFF3C}" srcId="{82257A60-BA02-3543-968B-8F50C6B852FD}" destId="{0A92C6FD-8FCB-B541-BA84-A0763B41F97F}" srcOrd="0" destOrd="0" parTransId="{6983A2F8-8B93-C14A-B894-125B9D5B1084}" sibTransId="{8ADF7C3F-7CF1-4441-8303-D9016AC2E9E1}"/>
    <dgm:cxn modelId="{ACCFA9D8-E30A-6F46-A626-7E3DE0392411}" type="presOf" srcId="{C17E8C5E-988E-6D42-93F6-0E00481363A8}" destId="{5540B13C-FF8E-0748-A10F-8E8299E5C6B5}" srcOrd="0" destOrd="0" presId="urn:microsoft.com/office/officeart/2005/8/layout/hierarchy2"/>
    <dgm:cxn modelId="{F4C164F7-53BD-134B-80E9-3027517BEA70}" srcId="{82257A60-BA02-3543-968B-8F50C6B852FD}" destId="{B24361FE-0ABA-9C4E-8200-13AE13CF144B}" srcOrd="4" destOrd="0" parTransId="{A79492BF-7F59-6F45-83DB-9EE5AA211A46}" sibTransId="{C11F211D-2C7D-574E-B52E-BE6214AA8A39}"/>
    <dgm:cxn modelId="{7476B904-2D6D-044F-9E60-80090DDB4FC4}" srcId="{82257A60-BA02-3543-968B-8F50C6B852FD}" destId="{CC141581-48A2-CB40-A214-DBE7B098ECEA}" srcOrd="2" destOrd="0" parTransId="{DE2A1AE3-E5FA-F841-8CED-3A7D9062CB8B}" sibTransId="{0A6F5FF3-FCB6-7546-A3B3-C0028C9CFD07}"/>
    <dgm:cxn modelId="{4355B62E-F3CC-7A4B-B187-3736E307D2EA}" type="presOf" srcId="{601BB3B8-A7FF-844D-B41E-80DED90165DC}" destId="{B1F702DC-DBAE-BA48-8B25-8D1A1C6D3107}" srcOrd="0" destOrd="0" presId="urn:microsoft.com/office/officeart/2005/8/layout/hierarchy2"/>
    <dgm:cxn modelId="{2E8C7707-4A2D-EC4D-A140-4E4CE10C1610}" type="presOf" srcId="{0A92C6FD-8FCB-B541-BA84-A0763B41F97F}" destId="{37CFA982-474D-9A48-A19D-1A20EE345CD9}" srcOrd="0" destOrd="0" presId="urn:microsoft.com/office/officeart/2005/8/layout/hierarchy2"/>
    <dgm:cxn modelId="{ED50B666-14EC-514E-874D-C2195D25D1E9}" type="presOf" srcId="{DE2A1AE3-E5FA-F841-8CED-3A7D9062CB8B}" destId="{6170A76B-3296-F843-80D0-41DA75F515C9}" srcOrd="1" destOrd="0" presId="urn:microsoft.com/office/officeart/2005/8/layout/hierarchy2"/>
    <dgm:cxn modelId="{EB37CC8C-8C44-7149-97E2-D6CC5D1AFF1C}" srcId="{82257A60-BA02-3543-968B-8F50C6B852FD}" destId="{7AABE9FF-4A13-3D40-A995-9BD4478D520B}" srcOrd="6" destOrd="0" parTransId="{EFF6493D-E631-E24D-B322-5BBB2A85C605}" sibTransId="{1251DF70-8D4D-6447-9793-F39F92BCC11A}"/>
    <dgm:cxn modelId="{C78C524D-7E06-9D4D-9138-B583B9DDD314}" srcId="{82257A60-BA02-3543-968B-8F50C6B852FD}" destId="{9628FBE8-6D32-5D4B-B332-9BC473451B9D}" srcOrd="7" destOrd="0" parTransId="{23C429F2-B156-6841-8D2A-DAB45123DD9B}" sibTransId="{AE8A474E-C55A-B043-B944-8A6E98CC1089}"/>
    <dgm:cxn modelId="{29C23197-4E94-9043-BDC9-3C9441510E50}" type="presOf" srcId="{82257A60-BA02-3543-968B-8F50C6B852FD}" destId="{191F6E54-F949-4448-A255-4C60154416C0}" srcOrd="0" destOrd="0" presId="urn:microsoft.com/office/officeart/2005/8/layout/hierarchy2"/>
    <dgm:cxn modelId="{5BDEB9C9-7AB2-B842-B0DA-6EB5FC516737}" type="presOf" srcId="{EFF6493D-E631-E24D-B322-5BBB2A85C605}" destId="{C31CBF6A-4F2F-7241-8B69-42068685F47A}" srcOrd="0" destOrd="0" presId="urn:microsoft.com/office/officeart/2005/8/layout/hierarchy2"/>
    <dgm:cxn modelId="{D2B9242C-DF4B-FA4C-A120-EC709EC97745}" type="presOf" srcId="{8736362D-61AB-F142-B9D6-FABF2A2160B9}" destId="{7804EEB4-3189-274B-AABC-986C2D7657AD}" srcOrd="0" destOrd="0" presId="urn:microsoft.com/office/officeart/2005/8/layout/hierarchy2"/>
    <dgm:cxn modelId="{799CF721-3BC2-834F-98D6-E3AC941AADFD}" type="presOf" srcId="{CC141581-48A2-CB40-A214-DBE7B098ECEA}" destId="{8946762D-CB1D-CF45-BA9A-F673B5F6B789}" srcOrd="0" destOrd="0" presId="urn:microsoft.com/office/officeart/2005/8/layout/hierarchy2"/>
    <dgm:cxn modelId="{087D1CC4-E9F2-1146-90FA-F37B39A77BB9}" type="presOf" srcId="{DFE39015-B2C7-E642-90EB-77BE5F47523F}" destId="{D54E9632-DEDA-B543-BEE5-E019F907BD4A}" srcOrd="0" destOrd="0" presId="urn:microsoft.com/office/officeart/2005/8/layout/hierarchy2"/>
    <dgm:cxn modelId="{0330030E-0D19-8D4E-9A98-6A885145B4AA}" srcId="{82257A60-BA02-3543-968B-8F50C6B852FD}" destId="{601BB3B8-A7FF-844D-B41E-80DED90165DC}" srcOrd="5" destOrd="0" parTransId="{E65170EE-0189-E44C-8EF1-8B0050C9876F}" sibTransId="{FC125336-915A-2F4C-B76D-91A21968622F}"/>
    <dgm:cxn modelId="{7C96343F-6706-4B40-B348-E50DD1DF6A5F}" type="presOf" srcId="{E65170EE-0189-E44C-8EF1-8B0050C9876F}" destId="{A7F7A0D5-EE3A-7C4D-844B-4130D309F90D}" srcOrd="1" destOrd="0" presId="urn:microsoft.com/office/officeart/2005/8/layout/hierarchy2"/>
    <dgm:cxn modelId="{E213D008-A828-DA42-990C-D29343B53D7A}" type="presOf" srcId="{DFE39015-B2C7-E642-90EB-77BE5F47523F}" destId="{9B07A6B5-8AC4-5545-81DE-DC60EE7DAE72}" srcOrd="1" destOrd="0" presId="urn:microsoft.com/office/officeart/2005/8/layout/hierarchy2"/>
    <dgm:cxn modelId="{1547BAC5-CF5F-2C4D-BB69-A8D9B51EB70F}" srcId="{82257A60-BA02-3543-968B-8F50C6B852FD}" destId="{C04764B5-C633-BC4E-AB6D-764F96FF137C}" srcOrd="3" destOrd="0" parTransId="{8736362D-61AB-F142-B9D6-FABF2A2160B9}" sibTransId="{D2A5F9F5-A8DF-2445-B344-1F29350984F8}"/>
    <dgm:cxn modelId="{2F5AAA22-A490-6446-83E9-B711F2F78EB6}" type="presParOf" srcId="{5540B13C-FF8E-0748-A10F-8E8299E5C6B5}" destId="{3CBFCE10-55DD-2C43-A487-06244152B465}" srcOrd="0" destOrd="0" presId="urn:microsoft.com/office/officeart/2005/8/layout/hierarchy2"/>
    <dgm:cxn modelId="{84B95D60-B307-DA47-9DB7-9220E3289ACA}" type="presParOf" srcId="{3CBFCE10-55DD-2C43-A487-06244152B465}" destId="{191F6E54-F949-4448-A255-4C60154416C0}" srcOrd="0" destOrd="0" presId="urn:microsoft.com/office/officeart/2005/8/layout/hierarchy2"/>
    <dgm:cxn modelId="{F9E1DE38-C025-AA4B-B109-0D4EED700C2F}" type="presParOf" srcId="{3CBFCE10-55DD-2C43-A487-06244152B465}" destId="{1EB1CE67-8D79-A64E-9558-C2254B0B4D02}" srcOrd="1" destOrd="0" presId="urn:microsoft.com/office/officeart/2005/8/layout/hierarchy2"/>
    <dgm:cxn modelId="{B494EB3E-8FCA-2A43-B85B-88327EFA0F9D}" type="presParOf" srcId="{1EB1CE67-8D79-A64E-9558-C2254B0B4D02}" destId="{C85CFA1B-159F-684B-9F46-5BFB52B12A64}" srcOrd="0" destOrd="0" presId="urn:microsoft.com/office/officeart/2005/8/layout/hierarchy2"/>
    <dgm:cxn modelId="{C20791BE-177B-A541-907F-5796E942077B}" type="presParOf" srcId="{C85CFA1B-159F-684B-9F46-5BFB52B12A64}" destId="{BB0F3FA1-3834-EB42-A8D4-A87F7B8C99CF}" srcOrd="0" destOrd="0" presId="urn:microsoft.com/office/officeart/2005/8/layout/hierarchy2"/>
    <dgm:cxn modelId="{1789E692-BBA9-A24E-88D4-91AC46D6BF73}" type="presParOf" srcId="{1EB1CE67-8D79-A64E-9558-C2254B0B4D02}" destId="{0E1A8AE8-B44A-614B-AC4E-D45E8953986E}" srcOrd="1" destOrd="0" presId="urn:microsoft.com/office/officeart/2005/8/layout/hierarchy2"/>
    <dgm:cxn modelId="{ABFAFF4E-13A2-144B-9D5B-D4AD2BE9EDCA}" type="presParOf" srcId="{0E1A8AE8-B44A-614B-AC4E-D45E8953986E}" destId="{37CFA982-474D-9A48-A19D-1A20EE345CD9}" srcOrd="0" destOrd="0" presId="urn:microsoft.com/office/officeart/2005/8/layout/hierarchy2"/>
    <dgm:cxn modelId="{984834C8-C530-084D-A7ED-E93E516C971B}" type="presParOf" srcId="{0E1A8AE8-B44A-614B-AC4E-D45E8953986E}" destId="{E010092A-D462-9C47-BB51-1C1B4A299B54}" srcOrd="1" destOrd="0" presId="urn:microsoft.com/office/officeart/2005/8/layout/hierarchy2"/>
    <dgm:cxn modelId="{4E8749BF-821A-714F-A4A6-6A6F0D274B9A}" type="presParOf" srcId="{1EB1CE67-8D79-A64E-9558-C2254B0B4D02}" destId="{D54E9632-DEDA-B543-BEE5-E019F907BD4A}" srcOrd="2" destOrd="0" presId="urn:microsoft.com/office/officeart/2005/8/layout/hierarchy2"/>
    <dgm:cxn modelId="{411B1937-1071-A945-890B-8DBCF9790457}" type="presParOf" srcId="{D54E9632-DEDA-B543-BEE5-E019F907BD4A}" destId="{9B07A6B5-8AC4-5545-81DE-DC60EE7DAE72}" srcOrd="0" destOrd="0" presId="urn:microsoft.com/office/officeart/2005/8/layout/hierarchy2"/>
    <dgm:cxn modelId="{28E16B3F-FB06-994A-AFD9-C8C7588A4A07}" type="presParOf" srcId="{1EB1CE67-8D79-A64E-9558-C2254B0B4D02}" destId="{2AF2833C-A52C-5241-9AA7-8897B663B99B}" srcOrd="3" destOrd="0" presId="urn:microsoft.com/office/officeart/2005/8/layout/hierarchy2"/>
    <dgm:cxn modelId="{BE7E9BB1-5AAE-4E4B-8341-506DB1CFE870}" type="presParOf" srcId="{2AF2833C-A52C-5241-9AA7-8897B663B99B}" destId="{834D8B2D-2752-F54D-ADF9-6B721AB01150}" srcOrd="0" destOrd="0" presId="urn:microsoft.com/office/officeart/2005/8/layout/hierarchy2"/>
    <dgm:cxn modelId="{5113068F-9A3B-6047-91AC-18410B93CFDB}" type="presParOf" srcId="{2AF2833C-A52C-5241-9AA7-8897B663B99B}" destId="{3B3484FA-666E-6647-8BA7-C3E9D410C7B0}" srcOrd="1" destOrd="0" presId="urn:microsoft.com/office/officeart/2005/8/layout/hierarchy2"/>
    <dgm:cxn modelId="{3BFA8AF7-F768-1649-85C7-13AAEC1849EE}" type="presParOf" srcId="{1EB1CE67-8D79-A64E-9558-C2254B0B4D02}" destId="{B970EE0B-1498-7746-B1FE-FC469C2039EA}" srcOrd="4" destOrd="0" presId="urn:microsoft.com/office/officeart/2005/8/layout/hierarchy2"/>
    <dgm:cxn modelId="{60D95A0E-0F0B-E44C-9539-C0BF19E48F0B}" type="presParOf" srcId="{B970EE0B-1498-7746-B1FE-FC469C2039EA}" destId="{6170A76B-3296-F843-80D0-41DA75F515C9}" srcOrd="0" destOrd="0" presId="urn:microsoft.com/office/officeart/2005/8/layout/hierarchy2"/>
    <dgm:cxn modelId="{10DC7EC8-A3C1-054C-8FEF-1F6E30080A2F}" type="presParOf" srcId="{1EB1CE67-8D79-A64E-9558-C2254B0B4D02}" destId="{4AB3E3FA-95A9-9D4D-BFB0-E5C86DACAFDA}" srcOrd="5" destOrd="0" presId="urn:microsoft.com/office/officeart/2005/8/layout/hierarchy2"/>
    <dgm:cxn modelId="{5217DB82-A90C-244E-A31E-21503527AFF7}" type="presParOf" srcId="{4AB3E3FA-95A9-9D4D-BFB0-E5C86DACAFDA}" destId="{8946762D-CB1D-CF45-BA9A-F673B5F6B789}" srcOrd="0" destOrd="0" presId="urn:microsoft.com/office/officeart/2005/8/layout/hierarchy2"/>
    <dgm:cxn modelId="{430CEDCE-AAD8-A24A-824D-379A4E38A6BB}" type="presParOf" srcId="{4AB3E3FA-95A9-9D4D-BFB0-E5C86DACAFDA}" destId="{8A139B2E-3029-EB4C-8D9A-B44C6B94782E}" srcOrd="1" destOrd="0" presId="urn:microsoft.com/office/officeart/2005/8/layout/hierarchy2"/>
    <dgm:cxn modelId="{993BE587-47AC-2143-853A-395432C31844}" type="presParOf" srcId="{1EB1CE67-8D79-A64E-9558-C2254B0B4D02}" destId="{7804EEB4-3189-274B-AABC-986C2D7657AD}" srcOrd="6" destOrd="0" presId="urn:microsoft.com/office/officeart/2005/8/layout/hierarchy2"/>
    <dgm:cxn modelId="{CA9EF93D-89C3-594D-B758-583596CA8786}" type="presParOf" srcId="{7804EEB4-3189-274B-AABC-986C2D7657AD}" destId="{AC15510B-C470-574B-ADCF-C55CCBCA6CFB}" srcOrd="0" destOrd="0" presId="urn:microsoft.com/office/officeart/2005/8/layout/hierarchy2"/>
    <dgm:cxn modelId="{E79839BC-B8D2-C640-87DA-A2529EBD28DB}" type="presParOf" srcId="{1EB1CE67-8D79-A64E-9558-C2254B0B4D02}" destId="{CED9EDC4-A46B-E245-B29B-675822529F72}" srcOrd="7" destOrd="0" presId="urn:microsoft.com/office/officeart/2005/8/layout/hierarchy2"/>
    <dgm:cxn modelId="{32E64579-2AB2-7940-B7CD-DCED6A718211}" type="presParOf" srcId="{CED9EDC4-A46B-E245-B29B-675822529F72}" destId="{567C0660-A0CC-004F-8A60-5E3E09CF55ED}" srcOrd="0" destOrd="0" presId="urn:microsoft.com/office/officeart/2005/8/layout/hierarchy2"/>
    <dgm:cxn modelId="{4911A642-7AB4-C441-B339-86A5A7B7A167}" type="presParOf" srcId="{CED9EDC4-A46B-E245-B29B-675822529F72}" destId="{18B99F06-144B-A146-830F-9850C3C3C211}" srcOrd="1" destOrd="0" presId="urn:microsoft.com/office/officeart/2005/8/layout/hierarchy2"/>
    <dgm:cxn modelId="{32DA3E64-4596-E44F-A4F8-D5057D8A575E}" type="presParOf" srcId="{1EB1CE67-8D79-A64E-9558-C2254B0B4D02}" destId="{524E7653-27FA-654C-A24F-84176289D1FE}" srcOrd="8" destOrd="0" presId="urn:microsoft.com/office/officeart/2005/8/layout/hierarchy2"/>
    <dgm:cxn modelId="{FB6CDE47-88CE-4E4B-9E8F-562469FC6776}" type="presParOf" srcId="{524E7653-27FA-654C-A24F-84176289D1FE}" destId="{DC8B779D-AA1B-CE48-9991-F438FB794CE1}" srcOrd="0" destOrd="0" presId="urn:microsoft.com/office/officeart/2005/8/layout/hierarchy2"/>
    <dgm:cxn modelId="{7DAAC949-C7B3-8E40-9D7B-378E1E902059}" type="presParOf" srcId="{1EB1CE67-8D79-A64E-9558-C2254B0B4D02}" destId="{3DCC4300-B22E-7446-95D1-E08E46ADD5C2}" srcOrd="9" destOrd="0" presId="urn:microsoft.com/office/officeart/2005/8/layout/hierarchy2"/>
    <dgm:cxn modelId="{E23672EB-BDFB-104F-AD71-4BE1895D7207}" type="presParOf" srcId="{3DCC4300-B22E-7446-95D1-E08E46ADD5C2}" destId="{6D644D57-BF16-2044-B874-CFAFB19D0ED7}" srcOrd="0" destOrd="0" presId="urn:microsoft.com/office/officeart/2005/8/layout/hierarchy2"/>
    <dgm:cxn modelId="{9AB463F8-C32B-FA45-A9DA-C600938E83D4}" type="presParOf" srcId="{3DCC4300-B22E-7446-95D1-E08E46ADD5C2}" destId="{BCC30F6A-B0C7-2447-BFB5-A3A79DCA1DCE}" srcOrd="1" destOrd="0" presId="urn:microsoft.com/office/officeart/2005/8/layout/hierarchy2"/>
    <dgm:cxn modelId="{52CC3312-8C41-F44D-A74D-D1169DEFADED}" type="presParOf" srcId="{1EB1CE67-8D79-A64E-9558-C2254B0B4D02}" destId="{91BE44B5-31FA-8441-A67E-965E80CA92E2}" srcOrd="10" destOrd="0" presId="urn:microsoft.com/office/officeart/2005/8/layout/hierarchy2"/>
    <dgm:cxn modelId="{166C5A3B-C909-BE4C-A873-8E28E1547749}" type="presParOf" srcId="{91BE44B5-31FA-8441-A67E-965E80CA92E2}" destId="{A7F7A0D5-EE3A-7C4D-844B-4130D309F90D}" srcOrd="0" destOrd="0" presId="urn:microsoft.com/office/officeart/2005/8/layout/hierarchy2"/>
    <dgm:cxn modelId="{2BF4EFAC-9960-014B-ACBC-2BCA013467DF}" type="presParOf" srcId="{1EB1CE67-8D79-A64E-9558-C2254B0B4D02}" destId="{78027B88-8EFD-704F-A2F2-A835E2E57A5B}" srcOrd="11" destOrd="0" presId="urn:microsoft.com/office/officeart/2005/8/layout/hierarchy2"/>
    <dgm:cxn modelId="{755943E2-C43C-E947-9E3E-6FF8FB6E4E66}" type="presParOf" srcId="{78027B88-8EFD-704F-A2F2-A835E2E57A5B}" destId="{B1F702DC-DBAE-BA48-8B25-8D1A1C6D3107}" srcOrd="0" destOrd="0" presId="urn:microsoft.com/office/officeart/2005/8/layout/hierarchy2"/>
    <dgm:cxn modelId="{16A77793-C475-374A-8F13-E5A516807710}" type="presParOf" srcId="{78027B88-8EFD-704F-A2F2-A835E2E57A5B}" destId="{6AAA4D76-F64E-CD40-BF41-EA32C81D950E}" srcOrd="1" destOrd="0" presId="urn:microsoft.com/office/officeart/2005/8/layout/hierarchy2"/>
    <dgm:cxn modelId="{5AE938FE-176B-2E48-B1B2-A37721063EAC}" type="presParOf" srcId="{1EB1CE67-8D79-A64E-9558-C2254B0B4D02}" destId="{C31CBF6A-4F2F-7241-8B69-42068685F47A}" srcOrd="12" destOrd="0" presId="urn:microsoft.com/office/officeart/2005/8/layout/hierarchy2"/>
    <dgm:cxn modelId="{8D25FCB0-82B1-6F4A-9867-A41E14A54DC2}" type="presParOf" srcId="{C31CBF6A-4F2F-7241-8B69-42068685F47A}" destId="{6186A009-F339-5B43-850B-ACF6C4922B01}" srcOrd="0" destOrd="0" presId="urn:microsoft.com/office/officeart/2005/8/layout/hierarchy2"/>
    <dgm:cxn modelId="{63B7B445-6E32-2D4F-ABC2-162770FCE8E1}" type="presParOf" srcId="{1EB1CE67-8D79-A64E-9558-C2254B0B4D02}" destId="{FD5C41E5-D731-1D40-B286-C01C695D68E8}" srcOrd="13" destOrd="0" presId="urn:microsoft.com/office/officeart/2005/8/layout/hierarchy2"/>
    <dgm:cxn modelId="{651B18C2-D591-7643-BE6B-D282E21C3A1B}" type="presParOf" srcId="{FD5C41E5-D731-1D40-B286-C01C695D68E8}" destId="{C8B3F922-B8FB-9345-800A-1A3A9288A964}" srcOrd="0" destOrd="0" presId="urn:microsoft.com/office/officeart/2005/8/layout/hierarchy2"/>
    <dgm:cxn modelId="{879E3FB7-5D44-B44B-B194-CD5F904FC3A6}" type="presParOf" srcId="{FD5C41E5-D731-1D40-B286-C01C695D68E8}" destId="{50AAFC10-FD31-7C45-82D0-46A1D475B486}" srcOrd="1" destOrd="0" presId="urn:microsoft.com/office/officeart/2005/8/layout/hierarchy2"/>
    <dgm:cxn modelId="{9D279D3B-521A-BF46-8CD5-571FD27334EA}" type="presParOf" srcId="{1EB1CE67-8D79-A64E-9558-C2254B0B4D02}" destId="{D79BED95-9093-B040-A37C-88719E4878A5}" srcOrd="14" destOrd="0" presId="urn:microsoft.com/office/officeart/2005/8/layout/hierarchy2"/>
    <dgm:cxn modelId="{E77E2602-EBAC-D042-83A8-4B499D1839CB}" type="presParOf" srcId="{D79BED95-9093-B040-A37C-88719E4878A5}" destId="{77D2D9D9-676F-BD49-BC25-1AEEAFB5A65A}" srcOrd="0" destOrd="0" presId="urn:microsoft.com/office/officeart/2005/8/layout/hierarchy2"/>
    <dgm:cxn modelId="{6BA63177-C39D-C844-AF36-D78160F1A74B}" type="presParOf" srcId="{1EB1CE67-8D79-A64E-9558-C2254B0B4D02}" destId="{420EC6BA-944F-B84A-A3A5-E940E7328ADA}" srcOrd="15" destOrd="0" presId="urn:microsoft.com/office/officeart/2005/8/layout/hierarchy2"/>
    <dgm:cxn modelId="{B5FFFA78-19C7-254F-A70F-AF447C0CE4A5}" type="presParOf" srcId="{420EC6BA-944F-B84A-A3A5-E940E7328ADA}" destId="{C409A503-C1ED-0444-8CFF-B42376E5A01D}" srcOrd="0" destOrd="0" presId="urn:microsoft.com/office/officeart/2005/8/layout/hierarchy2"/>
    <dgm:cxn modelId="{96C19913-1A6D-D94D-990A-8A4BCD2130FB}" type="presParOf" srcId="{420EC6BA-944F-B84A-A3A5-E940E7328ADA}" destId="{6912D8F1-5D4A-F14D-93AE-AD435CB0B6D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9ED5B9-E413-F141-AA05-63214ABD1493}" type="doc">
      <dgm:prSet loTypeId="urn:microsoft.com/office/officeart/2005/8/layout/vProcess5" loCatId="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D256646B-01E7-6A4A-B507-297D3F7A8662}">
      <dgm:prSet/>
      <dgm:spPr/>
      <dgm:t>
        <a:bodyPr/>
        <a:lstStyle/>
        <a:p>
          <a:r>
            <a:rPr lang="de-DE" spc="-1" smtClean="0">
              <a:solidFill>
                <a:srgbClr val="000000"/>
              </a:solidFill>
              <a:latin typeface="Open Sans"/>
            </a:rPr>
            <a:t>Role of entities</a:t>
          </a:r>
          <a:endParaRPr lang="de-DE" spc="-1" dirty="0">
            <a:solidFill>
              <a:srgbClr val="000000"/>
            </a:solidFill>
            <a:latin typeface="Open Sans"/>
          </a:endParaRPr>
        </a:p>
      </dgm:t>
    </dgm:pt>
    <dgm:pt modelId="{BC4B6A0D-1017-724B-A191-63683B46C3C2}" type="parTrans" cxnId="{A16FA49A-3A6F-1140-8756-FB27EF14DEBF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B48AAA2D-300F-CF49-8B29-B2A889D04705}" type="sibTrans" cxnId="{A16FA49A-3A6F-1140-8756-FB27EF14DEBF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88C93D88-DBE6-A441-8EB2-D43739044DC2}">
      <dgm:prSet/>
      <dgm:spPr/>
      <dgm:t>
        <a:bodyPr/>
        <a:lstStyle/>
        <a:p>
          <a:r>
            <a:rPr lang="de-DE" spc="-1" smtClean="0">
              <a:solidFill>
                <a:srgbClr val="000000"/>
              </a:solidFill>
              <a:latin typeface="Open Sans"/>
            </a:rPr>
            <a:t>Information flows</a:t>
          </a:r>
          <a:endParaRPr lang="de-DE" spc="-1" dirty="0">
            <a:solidFill>
              <a:srgbClr val="000000"/>
            </a:solidFill>
            <a:latin typeface="Open Sans"/>
          </a:endParaRPr>
        </a:p>
      </dgm:t>
    </dgm:pt>
    <dgm:pt modelId="{A0F2C17E-C488-C24D-B003-CA584EBF17E7}" type="parTrans" cxnId="{E47A6146-B953-0A48-90BC-176D9F126431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6C1C08F7-5AC7-604C-8ED3-D44C281459F3}" type="sibTrans" cxnId="{E47A6146-B953-0A48-90BC-176D9F126431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DCFBDEC4-0AE5-C84A-A6FD-72A8CB6D5CBE}">
      <dgm:prSet/>
      <dgm:spPr/>
      <dgm:t>
        <a:bodyPr/>
        <a:lstStyle/>
        <a:p>
          <a:r>
            <a:rPr lang="de-DE" spc="-1" smtClean="0">
              <a:solidFill>
                <a:srgbClr val="000000"/>
              </a:solidFill>
              <a:latin typeface="Open Sans"/>
            </a:rPr>
            <a:t>Interoperability reference points</a:t>
          </a:r>
          <a:endParaRPr lang="de-DE" spc="-1" dirty="0">
            <a:solidFill>
              <a:srgbClr val="000000"/>
            </a:solidFill>
            <a:latin typeface="Open Sans"/>
          </a:endParaRPr>
        </a:p>
      </dgm:t>
    </dgm:pt>
    <dgm:pt modelId="{D5BB7D03-4E49-0349-917E-4842787D19FA}" type="parTrans" cxnId="{E6F0FA37-4622-E944-BB6E-0B8C3A49A72E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C6E4F6F6-6E65-1E45-A9B9-BC99BFB20F8B}" type="sibTrans" cxnId="{E6F0FA37-4622-E944-BB6E-0B8C3A49A72E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1EEDF8D8-CE4E-2B4D-AFEB-E8EFC0002BD9}">
      <dgm:prSet/>
      <dgm:spPr/>
      <dgm:t>
        <a:bodyPr/>
        <a:lstStyle/>
        <a:p>
          <a:r>
            <a:rPr lang="de-DE" spc="-1" dirty="0" smtClean="0">
              <a:solidFill>
                <a:srgbClr val="000000"/>
              </a:solidFill>
              <a:latin typeface="Open Sans"/>
            </a:rPr>
            <a:t>Major </a:t>
          </a:r>
          <a:r>
            <a:rPr lang="de-DE" spc="-1" dirty="0" err="1" smtClean="0">
              <a:solidFill>
                <a:srgbClr val="000000"/>
              </a:solidFill>
              <a:latin typeface="Open Sans"/>
            </a:rPr>
            <a:t>data</a:t>
          </a:r>
          <a:r>
            <a:rPr lang="de-DE" spc="-1" dirty="0" smtClean="0">
              <a:solidFill>
                <a:srgbClr val="000000"/>
              </a:solidFill>
              <a:latin typeface="Open Sans"/>
            </a:rPr>
            <a:t> </a:t>
          </a:r>
          <a:r>
            <a:rPr lang="de-DE" spc="-1" dirty="0" err="1" smtClean="0">
              <a:solidFill>
                <a:srgbClr val="000000"/>
              </a:solidFill>
              <a:latin typeface="Open Sans"/>
            </a:rPr>
            <a:t>categories</a:t>
          </a:r>
          <a:endParaRPr lang="de-DE" spc="-1" dirty="0">
            <a:solidFill>
              <a:srgbClr val="000000"/>
            </a:solidFill>
            <a:latin typeface="Open Sans"/>
          </a:endParaRPr>
        </a:p>
      </dgm:t>
    </dgm:pt>
    <dgm:pt modelId="{8319EF6C-0065-B844-AFA8-E204B30B3669}" type="parTrans" cxnId="{BB578572-0636-CB47-A13E-805CFFD411FE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BA81062D-FBA5-1E43-8564-FB5E4238AB75}" type="sibTrans" cxnId="{BB578572-0636-CB47-A13E-805CFFD411FE}">
      <dgm:prSet/>
      <dgm:spPr/>
      <dgm:t>
        <a:bodyPr/>
        <a:lstStyle/>
        <a:p>
          <a:endParaRPr lang="en-US">
            <a:solidFill>
              <a:srgbClr val="000000"/>
            </a:solidFill>
          </a:endParaRPr>
        </a:p>
      </dgm:t>
    </dgm:pt>
    <dgm:pt modelId="{C61653A8-9F7F-B543-AFFE-294DE9DFFCDD}">
      <dgm:prSet/>
      <dgm:spPr/>
      <dgm:t>
        <a:bodyPr/>
        <a:lstStyle/>
        <a:p>
          <a:r>
            <a:rPr lang="de-DE" spc="-1" dirty="0" err="1" smtClean="0">
              <a:solidFill>
                <a:srgbClr val="000000"/>
              </a:solidFill>
              <a:latin typeface="Open Sans"/>
            </a:rPr>
            <a:t>Map</a:t>
          </a:r>
          <a:r>
            <a:rPr lang="de-DE" spc="-1" dirty="0" smtClean="0">
              <a:solidFill>
                <a:srgbClr val="000000"/>
              </a:solidFill>
              <a:latin typeface="Open Sans"/>
            </a:rPr>
            <a:t> </a:t>
          </a:r>
          <a:r>
            <a:rPr lang="de-DE" spc="-1" dirty="0" err="1" smtClean="0">
              <a:solidFill>
                <a:srgbClr val="000000"/>
              </a:solidFill>
              <a:latin typeface="Open Sans"/>
            </a:rPr>
            <a:t>into</a:t>
          </a:r>
          <a:r>
            <a:rPr lang="de-DE" spc="-1" dirty="0" smtClean="0">
              <a:solidFill>
                <a:srgbClr val="000000"/>
              </a:solidFill>
              <a:latin typeface="Open Sans"/>
            </a:rPr>
            <a:t> Open Data </a:t>
          </a:r>
          <a:r>
            <a:rPr lang="de-DE" spc="-1" dirty="0" err="1" smtClean="0">
              <a:solidFill>
                <a:srgbClr val="000000"/>
              </a:solidFill>
              <a:latin typeface="Open Sans"/>
            </a:rPr>
            <a:t>models</a:t>
          </a:r>
          <a:endParaRPr lang="de-DE" spc="-1" dirty="0">
            <a:solidFill>
              <a:srgbClr val="000000"/>
            </a:solidFill>
            <a:latin typeface="Open Sans"/>
          </a:endParaRPr>
        </a:p>
      </dgm:t>
    </dgm:pt>
    <dgm:pt modelId="{6974B518-2F39-2742-88C4-C5AC63C71A65}" type="parTrans" cxnId="{323FE795-6F14-5344-BF45-71A0B261EF41}">
      <dgm:prSet/>
      <dgm:spPr/>
      <dgm:t>
        <a:bodyPr/>
        <a:lstStyle/>
        <a:p>
          <a:endParaRPr lang="en-US"/>
        </a:p>
      </dgm:t>
    </dgm:pt>
    <dgm:pt modelId="{1D05BFC0-949B-B94C-8046-245BE50DB087}" type="sibTrans" cxnId="{323FE795-6F14-5344-BF45-71A0B261EF41}">
      <dgm:prSet/>
      <dgm:spPr/>
      <dgm:t>
        <a:bodyPr/>
        <a:lstStyle/>
        <a:p>
          <a:endParaRPr lang="en-US"/>
        </a:p>
      </dgm:t>
    </dgm:pt>
    <dgm:pt modelId="{021C9806-AF3E-704C-858E-D9BA7F31F6B9}" type="pres">
      <dgm:prSet presAssocID="{439ED5B9-E413-F141-AA05-63214ABD1493}" presName="outerComposite" presStyleCnt="0">
        <dgm:presLayoutVars>
          <dgm:chMax val="5"/>
          <dgm:dir/>
          <dgm:resizeHandles val="exact"/>
        </dgm:presLayoutVars>
      </dgm:prSet>
      <dgm:spPr/>
    </dgm:pt>
    <dgm:pt modelId="{96901A65-67F2-2A40-85B1-DE18219460E6}" type="pres">
      <dgm:prSet presAssocID="{439ED5B9-E413-F141-AA05-63214ABD1493}" presName="dummyMaxCanvas" presStyleCnt="0">
        <dgm:presLayoutVars/>
      </dgm:prSet>
      <dgm:spPr/>
    </dgm:pt>
    <dgm:pt modelId="{C028A4C8-2322-D24F-A7F7-B4BE37DAC89A}" type="pres">
      <dgm:prSet presAssocID="{439ED5B9-E413-F141-AA05-63214ABD1493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04EC39-8626-EC40-A308-759CB7E47D6A}" type="pres">
      <dgm:prSet presAssocID="{439ED5B9-E413-F141-AA05-63214ABD1493}" presName="FiveNodes_2" presStyleLbl="node1" presStyleIdx="1" presStyleCnt="5">
        <dgm:presLayoutVars>
          <dgm:bulletEnabled val="1"/>
        </dgm:presLayoutVars>
      </dgm:prSet>
      <dgm:spPr/>
    </dgm:pt>
    <dgm:pt modelId="{B5597787-7F67-2941-BC6F-C47AD8CF2E3C}" type="pres">
      <dgm:prSet presAssocID="{439ED5B9-E413-F141-AA05-63214ABD1493}" presName="FiveNodes_3" presStyleLbl="node1" presStyleIdx="2" presStyleCnt="5">
        <dgm:presLayoutVars>
          <dgm:bulletEnabled val="1"/>
        </dgm:presLayoutVars>
      </dgm:prSet>
      <dgm:spPr/>
    </dgm:pt>
    <dgm:pt modelId="{373E894A-E0C3-A843-B015-34ADC85DB945}" type="pres">
      <dgm:prSet presAssocID="{439ED5B9-E413-F141-AA05-63214ABD1493}" presName="FiveNodes_4" presStyleLbl="node1" presStyleIdx="3" presStyleCnt="5">
        <dgm:presLayoutVars>
          <dgm:bulletEnabled val="1"/>
        </dgm:presLayoutVars>
      </dgm:prSet>
      <dgm:spPr/>
    </dgm:pt>
    <dgm:pt modelId="{5E5604CD-A67E-CD49-BB63-E0CF65F7B7CC}" type="pres">
      <dgm:prSet presAssocID="{439ED5B9-E413-F141-AA05-63214ABD1493}" presName="FiveNodes_5" presStyleLbl="node1" presStyleIdx="4" presStyleCnt="5">
        <dgm:presLayoutVars>
          <dgm:bulletEnabled val="1"/>
        </dgm:presLayoutVars>
      </dgm:prSet>
      <dgm:spPr/>
    </dgm:pt>
    <dgm:pt modelId="{2E5B7076-879F-4648-A18C-587975E6A106}" type="pres">
      <dgm:prSet presAssocID="{439ED5B9-E413-F141-AA05-63214ABD1493}" presName="FiveConn_1-2" presStyleLbl="fgAccFollowNode1" presStyleIdx="0" presStyleCnt="4">
        <dgm:presLayoutVars>
          <dgm:bulletEnabled val="1"/>
        </dgm:presLayoutVars>
      </dgm:prSet>
      <dgm:spPr/>
    </dgm:pt>
    <dgm:pt modelId="{3E6DEE0C-84CF-584B-951D-999BA1DDAAD3}" type="pres">
      <dgm:prSet presAssocID="{439ED5B9-E413-F141-AA05-63214ABD1493}" presName="FiveConn_2-3" presStyleLbl="fgAccFollowNode1" presStyleIdx="1" presStyleCnt="4">
        <dgm:presLayoutVars>
          <dgm:bulletEnabled val="1"/>
        </dgm:presLayoutVars>
      </dgm:prSet>
      <dgm:spPr/>
    </dgm:pt>
    <dgm:pt modelId="{8020B94E-E4B6-3B4B-87F0-421DD58EEF9D}" type="pres">
      <dgm:prSet presAssocID="{439ED5B9-E413-F141-AA05-63214ABD1493}" presName="FiveConn_3-4" presStyleLbl="fgAccFollowNode1" presStyleIdx="2" presStyleCnt="4">
        <dgm:presLayoutVars>
          <dgm:bulletEnabled val="1"/>
        </dgm:presLayoutVars>
      </dgm:prSet>
      <dgm:spPr/>
    </dgm:pt>
    <dgm:pt modelId="{9219F273-9B28-9740-8E10-616341EB19F9}" type="pres">
      <dgm:prSet presAssocID="{439ED5B9-E413-F141-AA05-63214ABD1493}" presName="FiveConn_4-5" presStyleLbl="fgAccFollowNode1" presStyleIdx="3" presStyleCnt="4">
        <dgm:presLayoutVars>
          <dgm:bulletEnabled val="1"/>
        </dgm:presLayoutVars>
      </dgm:prSet>
      <dgm:spPr/>
    </dgm:pt>
    <dgm:pt modelId="{4624F298-7673-8E44-B025-F305DD5E31F7}" type="pres">
      <dgm:prSet presAssocID="{439ED5B9-E413-F141-AA05-63214ABD1493}" presName="FiveNodes_1_text" presStyleLbl="node1" presStyleIdx="4" presStyleCnt="5">
        <dgm:presLayoutVars>
          <dgm:bulletEnabled val="1"/>
        </dgm:presLayoutVars>
      </dgm:prSet>
      <dgm:spPr/>
    </dgm:pt>
    <dgm:pt modelId="{AEE4ECB1-F6B5-894E-8F64-58BF08CF25DB}" type="pres">
      <dgm:prSet presAssocID="{439ED5B9-E413-F141-AA05-63214ABD1493}" presName="FiveNodes_2_text" presStyleLbl="node1" presStyleIdx="4" presStyleCnt="5">
        <dgm:presLayoutVars>
          <dgm:bulletEnabled val="1"/>
        </dgm:presLayoutVars>
      </dgm:prSet>
      <dgm:spPr/>
    </dgm:pt>
    <dgm:pt modelId="{B43257ED-DCC0-BE4A-BDDE-A4B4055674D7}" type="pres">
      <dgm:prSet presAssocID="{439ED5B9-E413-F141-AA05-63214ABD1493}" presName="FiveNodes_3_text" presStyleLbl="node1" presStyleIdx="4" presStyleCnt="5">
        <dgm:presLayoutVars>
          <dgm:bulletEnabled val="1"/>
        </dgm:presLayoutVars>
      </dgm:prSet>
      <dgm:spPr/>
    </dgm:pt>
    <dgm:pt modelId="{1DFC5B8D-7B0E-8A4B-88B6-80332C68DFFA}" type="pres">
      <dgm:prSet presAssocID="{439ED5B9-E413-F141-AA05-63214ABD1493}" presName="FiveNodes_4_text" presStyleLbl="node1" presStyleIdx="4" presStyleCnt="5">
        <dgm:presLayoutVars>
          <dgm:bulletEnabled val="1"/>
        </dgm:presLayoutVars>
      </dgm:prSet>
      <dgm:spPr/>
    </dgm:pt>
    <dgm:pt modelId="{9FA0F23B-205B-6A4C-86FE-EEABAAAF60F8}" type="pres">
      <dgm:prSet presAssocID="{439ED5B9-E413-F141-AA05-63214ABD1493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595A3418-09D0-FB43-BF57-EE14F0C118AF}" type="presOf" srcId="{D256646B-01E7-6A4A-B507-297D3F7A8662}" destId="{C028A4C8-2322-D24F-A7F7-B4BE37DAC89A}" srcOrd="0" destOrd="0" presId="urn:microsoft.com/office/officeart/2005/8/layout/vProcess5"/>
    <dgm:cxn modelId="{BE4DD53D-D818-9A4A-9676-B6A730E0C465}" type="presOf" srcId="{D256646B-01E7-6A4A-B507-297D3F7A8662}" destId="{4624F298-7673-8E44-B025-F305DD5E31F7}" srcOrd="1" destOrd="0" presId="urn:microsoft.com/office/officeart/2005/8/layout/vProcess5"/>
    <dgm:cxn modelId="{BB578572-0636-CB47-A13E-805CFFD411FE}" srcId="{439ED5B9-E413-F141-AA05-63214ABD1493}" destId="{1EEDF8D8-CE4E-2B4D-AFEB-E8EFC0002BD9}" srcOrd="3" destOrd="0" parTransId="{8319EF6C-0065-B844-AFA8-E204B30B3669}" sibTransId="{BA81062D-FBA5-1E43-8564-FB5E4238AB75}"/>
    <dgm:cxn modelId="{32460447-2BB7-F44C-BD32-F76DC4801954}" type="presOf" srcId="{DCFBDEC4-0AE5-C84A-A6FD-72A8CB6D5CBE}" destId="{B5597787-7F67-2941-BC6F-C47AD8CF2E3C}" srcOrd="0" destOrd="0" presId="urn:microsoft.com/office/officeart/2005/8/layout/vProcess5"/>
    <dgm:cxn modelId="{E47A6146-B953-0A48-90BC-176D9F126431}" srcId="{439ED5B9-E413-F141-AA05-63214ABD1493}" destId="{88C93D88-DBE6-A441-8EB2-D43739044DC2}" srcOrd="1" destOrd="0" parTransId="{A0F2C17E-C488-C24D-B003-CA584EBF17E7}" sibTransId="{6C1C08F7-5AC7-604C-8ED3-D44C281459F3}"/>
    <dgm:cxn modelId="{53722029-E0BC-9C4E-8EF9-A9F94301D91F}" type="presOf" srcId="{6C1C08F7-5AC7-604C-8ED3-D44C281459F3}" destId="{3E6DEE0C-84CF-584B-951D-999BA1DDAAD3}" srcOrd="0" destOrd="0" presId="urn:microsoft.com/office/officeart/2005/8/layout/vProcess5"/>
    <dgm:cxn modelId="{FC1B796E-A0B1-2041-8585-0C290C1507F6}" type="presOf" srcId="{88C93D88-DBE6-A441-8EB2-D43739044DC2}" destId="{DC04EC39-8626-EC40-A308-759CB7E47D6A}" srcOrd="0" destOrd="0" presId="urn:microsoft.com/office/officeart/2005/8/layout/vProcess5"/>
    <dgm:cxn modelId="{BEB905FE-5EC4-D74F-A3D4-230B2000EAC5}" type="presOf" srcId="{1EEDF8D8-CE4E-2B4D-AFEB-E8EFC0002BD9}" destId="{373E894A-E0C3-A843-B015-34ADC85DB945}" srcOrd="0" destOrd="0" presId="urn:microsoft.com/office/officeart/2005/8/layout/vProcess5"/>
    <dgm:cxn modelId="{E6F0FA37-4622-E944-BB6E-0B8C3A49A72E}" srcId="{439ED5B9-E413-F141-AA05-63214ABD1493}" destId="{DCFBDEC4-0AE5-C84A-A6FD-72A8CB6D5CBE}" srcOrd="2" destOrd="0" parTransId="{D5BB7D03-4E49-0349-917E-4842787D19FA}" sibTransId="{C6E4F6F6-6E65-1E45-A9B9-BC99BFB20F8B}"/>
    <dgm:cxn modelId="{2EF4729A-9C46-B94B-837D-0ABDF750045E}" type="presOf" srcId="{88C93D88-DBE6-A441-8EB2-D43739044DC2}" destId="{AEE4ECB1-F6B5-894E-8F64-58BF08CF25DB}" srcOrd="1" destOrd="0" presId="urn:microsoft.com/office/officeart/2005/8/layout/vProcess5"/>
    <dgm:cxn modelId="{231942EF-B0D8-E040-AEC5-89A55F6D166E}" type="presOf" srcId="{C61653A8-9F7F-B543-AFFE-294DE9DFFCDD}" destId="{5E5604CD-A67E-CD49-BB63-E0CF65F7B7CC}" srcOrd="0" destOrd="0" presId="urn:microsoft.com/office/officeart/2005/8/layout/vProcess5"/>
    <dgm:cxn modelId="{607A5352-305C-9747-B450-597A2AE1CD5C}" type="presOf" srcId="{C6E4F6F6-6E65-1E45-A9B9-BC99BFB20F8B}" destId="{8020B94E-E4B6-3B4B-87F0-421DD58EEF9D}" srcOrd="0" destOrd="0" presId="urn:microsoft.com/office/officeart/2005/8/layout/vProcess5"/>
    <dgm:cxn modelId="{B5C07F1F-5525-114F-B38D-4870A1C5FACE}" type="presOf" srcId="{BA81062D-FBA5-1E43-8564-FB5E4238AB75}" destId="{9219F273-9B28-9740-8E10-616341EB19F9}" srcOrd="0" destOrd="0" presId="urn:microsoft.com/office/officeart/2005/8/layout/vProcess5"/>
    <dgm:cxn modelId="{323FE795-6F14-5344-BF45-71A0B261EF41}" srcId="{439ED5B9-E413-F141-AA05-63214ABD1493}" destId="{C61653A8-9F7F-B543-AFFE-294DE9DFFCDD}" srcOrd="4" destOrd="0" parTransId="{6974B518-2F39-2742-88C4-C5AC63C71A65}" sibTransId="{1D05BFC0-949B-B94C-8046-245BE50DB087}"/>
    <dgm:cxn modelId="{398401C6-C70E-E542-BD68-56620D11F6D6}" type="presOf" srcId="{C61653A8-9F7F-B543-AFFE-294DE9DFFCDD}" destId="{9FA0F23B-205B-6A4C-86FE-EEABAAAF60F8}" srcOrd="1" destOrd="0" presId="urn:microsoft.com/office/officeart/2005/8/layout/vProcess5"/>
    <dgm:cxn modelId="{989ADC8A-ABA2-3D4F-A9F3-415B0AFC3159}" type="presOf" srcId="{1EEDF8D8-CE4E-2B4D-AFEB-E8EFC0002BD9}" destId="{1DFC5B8D-7B0E-8A4B-88B6-80332C68DFFA}" srcOrd="1" destOrd="0" presId="urn:microsoft.com/office/officeart/2005/8/layout/vProcess5"/>
    <dgm:cxn modelId="{6364B748-4569-1948-9E7F-9A9786E7A14F}" type="presOf" srcId="{DCFBDEC4-0AE5-C84A-A6FD-72A8CB6D5CBE}" destId="{B43257ED-DCC0-BE4A-BDDE-A4B4055674D7}" srcOrd="1" destOrd="0" presId="urn:microsoft.com/office/officeart/2005/8/layout/vProcess5"/>
    <dgm:cxn modelId="{F7BBCC4B-6668-3946-8624-9EDD7B888020}" type="presOf" srcId="{439ED5B9-E413-F141-AA05-63214ABD1493}" destId="{021C9806-AF3E-704C-858E-D9BA7F31F6B9}" srcOrd="0" destOrd="0" presId="urn:microsoft.com/office/officeart/2005/8/layout/vProcess5"/>
    <dgm:cxn modelId="{A16FA49A-3A6F-1140-8756-FB27EF14DEBF}" srcId="{439ED5B9-E413-F141-AA05-63214ABD1493}" destId="{D256646B-01E7-6A4A-B507-297D3F7A8662}" srcOrd="0" destOrd="0" parTransId="{BC4B6A0D-1017-724B-A191-63683B46C3C2}" sibTransId="{B48AAA2D-300F-CF49-8B29-B2A889D04705}"/>
    <dgm:cxn modelId="{33053827-7B66-324D-93ED-969749D44731}" type="presOf" srcId="{B48AAA2D-300F-CF49-8B29-B2A889D04705}" destId="{2E5B7076-879F-4648-A18C-587975E6A106}" srcOrd="0" destOrd="0" presId="urn:microsoft.com/office/officeart/2005/8/layout/vProcess5"/>
    <dgm:cxn modelId="{DFE0F4D0-AE6B-BB43-9D2E-845A75F0E193}" type="presParOf" srcId="{021C9806-AF3E-704C-858E-D9BA7F31F6B9}" destId="{96901A65-67F2-2A40-85B1-DE18219460E6}" srcOrd="0" destOrd="0" presId="urn:microsoft.com/office/officeart/2005/8/layout/vProcess5"/>
    <dgm:cxn modelId="{82AF0ACE-155D-7540-8F13-50ADB74FDB42}" type="presParOf" srcId="{021C9806-AF3E-704C-858E-D9BA7F31F6B9}" destId="{C028A4C8-2322-D24F-A7F7-B4BE37DAC89A}" srcOrd="1" destOrd="0" presId="urn:microsoft.com/office/officeart/2005/8/layout/vProcess5"/>
    <dgm:cxn modelId="{E8E967B6-F721-7143-BA31-AD05A4DE1FF5}" type="presParOf" srcId="{021C9806-AF3E-704C-858E-D9BA7F31F6B9}" destId="{DC04EC39-8626-EC40-A308-759CB7E47D6A}" srcOrd="2" destOrd="0" presId="urn:microsoft.com/office/officeart/2005/8/layout/vProcess5"/>
    <dgm:cxn modelId="{5C939F00-A8CC-754D-971C-0C742A1E0C0A}" type="presParOf" srcId="{021C9806-AF3E-704C-858E-D9BA7F31F6B9}" destId="{B5597787-7F67-2941-BC6F-C47AD8CF2E3C}" srcOrd="3" destOrd="0" presId="urn:microsoft.com/office/officeart/2005/8/layout/vProcess5"/>
    <dgm:cxn modelId="{FA060537-DA11-284A-B9AD-2157F81F44EA}" type="presParOf" srcId="{021C9806-AF3E-704C-858E-D9BA7F31F6B9}" destId="{373E894A-E0C3-A843-B015-34ADC85DB945}" srcOrd="4" destOrd="0" presId="urn:microsoft.com/office/officeart/2005/8/layout/vProcess5"/>
    <dgm:cxn modelId="{0C736863-0F2F-1E48-A75C-AFC597BB0824}" type="presParOf" srcId="{021C9806-AF3E-704C-858E-D9BA7F31F6B9}" destId="{5E5604CD-A67E-CD49-BB63-E0CF65F7B7CC}" srcOrd="5" destOrd="0" presId="urn:microsoft.com/office/officeart/2005/8/layout/vProcess5"/>
    <dgm:cxn modelId="{05C19DC4-2AFD-2E4D-B16F-E680FD1708DD}" type="presParOf" srcId="{021C9806-AF3E-704C-858E-D9BA7F31F6B9}" destId="{2E5B7076-879F-4648-A18C-587975E6A106}" srcOrd="6" destOrd="0" presId="urn:microsoft.com/office/officeart/2005/8/layout/vProcess5"/>
    <dgm:cxn modelId="{8AC1C349-BB7B-E94A-BC52-F9AC87DE646A}" type="presParOf" srcId="{021C9806-AF3E-704C-858E-D9BA7F31F6B9}" destId="{3E6DEE0C-84CF-584B-951D-999BA1DDAAD3}" srcOrd="7" destOrd="0" presId="urn:microsoft.com/office/officeart/2005/8/layout/vProcess5"/>
    <dgm:cxn modelId="{3C7A554B-DF63-3D45-A661-F84632A6494E}" type="presParOf" srcId="{021C9806-AF3E-704C-858E-D9BA7F31F6B9}" destId="{8020B94E-E4B6-3B4B-87F0-421DD58EEF9D}" srcOrd="8" destOrd="0" presId="urn:microsoft.com/office/officeart/2005/8/layout/vProcess5"/>
    <dgm:cxn modelId="{7FBE2D0B-71F2-F74A-94A8-40D132E270B8}" type="presParOf" srcId="{021C9806-AF3E-704C-858E-D9BA7F31F6B9}" destId="{9219F273-9B28-9740-8E10-616341EB19F9}" srcOrd="9" destOrd="0" presId="urn:microsoft.com/office/officeart/2005/8/layout/vProcess5"/>
    <dgm:cxn modelId="{7DC143B1-C9E3-B245-8B30-0B12BBBD625D}" type="presParOf" srcId="{021C9806-AF3E-704C-858E-D9BA7F31F6B9}" destId="{4624F298-7673-8E44-B025-F305DD5E31F7}" srcOrd="10" destOrd="0" presId="urn:microsoft.com/office/officeart/2005/8/layout/vProcess5"/>
    <dgm:cxn modelId="{C93E5908-90DB-D245-AD2F-419E531271B7}" type="presParOf" srcId="{021C9806-AF3E-704C-858E-D9BA7F31F6B9}" destId="{AEE4ECB1-F6B5-894E-8F64-58BF08CF25DB}" srcOrd="11" destOrd="0" presId="urn:microsoft.com/office/officeart/2005/8/layout/vProcess5"/>
    <dgm:cxn modelId="{7E4C4D74-C768-F84C-BED9-216F58B4965E}" type="presParOf" srcId="{021C9806-AF3E-704C-858E-D9BA7F31F6B9}" destId="{B43257ED-DCC0-BE4A-BDDE-A4B4055674D7}" srcOrd="12" destOrd="0" presId="urn:microsoft.com/office/officeart/2005/8/layout/vProcess5"/>
    <dgm:cxn modelId="{81BA09F5-44E2-6A4C-BF64-233B743C8C1B}" type="presParOf" srcId="{021C9806-AF3E-704C-858E-D9BA7F31F6B9}" destId="{1DFC5B8D-7B0E-8A4B-88B6-80332C68DFFA}" srcOrd="13" destOrd="0" presId="urn:microsoft.com/office/officeart/2005/8/layout/vProcess5"/>
    <dgm:cxn modelId="{05168369-EB29-E44C-96C0-926475C9C304}" type="presParOf" srcId="{021C9806-AF3E-704C-858E-D9BA7F31F6B9}" destId="{9FA0F23B-205B-6A4C-86FE-EEABAAAF60F8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7912B8-C07C-8A4C-8D4B-B55AC7BC7527}">
      <dsp:nvSpPr>
        <dsp:cNvPr id="0" name=""/>
        <dsp:cNvSpPr/>
      </dsp:nvSpPr>
      <dsp:spPr>
        <a:xfrm>
          <a:off x="0" y="0"/>
          <a:ext cx="7220373" cy="10952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International reach: data about any EU citizen</a:t>
          </a:r>
          <a:endParaRPr lang="en-US" sz="2900" kern="1200" dirty="0"/>
        </a:p>
      </dsp:txBody>
      <dsp:txXfrm>
        <a:off x="32079" y="32079"/>
        <a:ext cx="5945966" cy="1031090"/>
      </dsp:txXfrm>
    </dsp:sp>
    <dsp:sp modelId="{6E1A64EA-10A0-4643-A4B4-5CC3DE2E6AAD}">
      <dsp:nvSpPr>
        <dsp:cNvPr id="0" name=""/>
        <dsp:cNvSpPr/>
      </dsp:nvSpPr>
      <dsp:spPr>
        <a:xfrm>
          <a:off x="604706" y="1294384"/>
          <a:ext cx="7220373" cy="10952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Fines </a:t>
          </a:r>
          <a:r>
            <a:rPr lang="en-US" sz="2900" kern="1200" dirty="0" err="1" smtClean="0"/>
            <a:t>upto</a:t>
          </a:r>
          <a:r>
            <a:rPr lang="en-US" sz="2900" kern="1200" dirty="0" smtClean="0"/>
            <a:t> €20M or 4% of global turnover</a:t>
          </a:r>
          <a:endParaRPr lang="en-US" sz="2900" kern="1200" dirty="0"/>
        </a:p>
      </dsp:txBody>
      <dsp:txXfrm>
        <a:off x="636785" y="1326463"/>
        <a:ext cx="5839598" cy="1031089"/>
      </dsp:txXfrm>
    </dsp:sp>
    <dsp:sp modelId="{74180C1B-274D-7B4B-BED5-A89E54418A60}">
      <dsp:nvSpPr>
        <dsp:cNvPr id="0" name=""/>
        <dsp:cNvSpPr/>
      </dsp:nvSpPr>
      <dsp:spPr>
        <a:xfrm>
          <a:off x="1200387" y="2588768"/>
          <a:ext cx="7220373" cy="10952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Must Demonstrate compliance</a:t>
          </a:r>
        </a:p>
      </dsp:txBody>
      <dsp:txXfrm>
        <a:off x="1232466" y="2620847"/>
        <a:ext cx="5848623" cy="1031090"/>
      </dsp:txXfrm>
    </dsp:sp>
    <dsp:sp modelId="{B3545E0F-2C7A-5F47-A823-B8A6759FDCD2}">
      <dsp:nvSpPr>
        <dsp:cNvPr id="0" name=""/>
        <dsp:cNvSpPr/>
      </dsp:nvSpPr>
      <dsp:spPr>
        <a:xfrm>
          <a:off x="1805093" y="3883152"/>
          <a:ext cx="7220373" cy="10952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Processing lawful only through Informed Consent</a:t>
          </a:r>
        </a:p>
      </dsp:txBody>
      <dsp:txXfrm>
        <a:off x="1837172" y="3915231"/>
        <a:ext cx="5839598" cy="1031090"/>
      </dsp:txXfrm>
    </dsp:sp>
    <dsp:sp modelId="{262C971D-FA45-D645-A909-A6AF5AAB8AB4}">
      <dsp:nvSpPr>
        <dsp:cNvPr id="0" name=""/>
        <dsp:cNvSpPr/>
      </dsp:nvSpPr>
      <dsp:spPr>
        <a:xfrm>
          <a:off x="6508462" y="838860"/>
          <a:ext cx="711911" cy="71191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/>
        </a:p>
      </dsp:txBody>
      <dsp:txXfrm>
        <a:off x="6668642" y="838860"/>
        <a:ext cx="391551" cy="535713"/>
      </dsp:txXfrm>
    </dsp:sp>
    <dsp:sp modelId="{C7290816-3E5F-EA4C-B663-FFD646525D4E}">
      <dsp:nvSpPr>
        <dsp:cNvPr id="0" name=""/>
        <dsp:cNvSpPr/>
      </dsp:nvSpPr>
      <dsp:spPr>
        <a:xfrm>
          <a:off x="7113168" y="2133244"/>
          <a:ext cx="711911" cy="71191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/>
        </a:p>
      </dsp:txBody>
      <dsp:txXfrm>
        <a:off x="7273348" y="2133244"/>
        <a:ext cx="391551" cy="535713"/>
      </dsp:txXfrm>
    </dsp:sp>
    <dsp:sp modelId="{61C561B3-69A2-8E4B-801C-58CC688B03E7}">
      <dsp:nvSpPr>
        <dsp:cNvPr id="0" name=""/>
        <dsp:cNvSpPr/>
      </dsp:nvSpPr>
      <dsp:spPr>
        <a:xfrm>
          <a:off x="7708849" y="3427628"/>
          <a:ext cx="711911" cy="71191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/>
        </a:p>
      </dsp:txBody>
      <dsp:txXfrm>
        <a:off x="7869029" y="3427628"/>
        <a:ext cx="391551" cy="5357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1F6E54-F949-4448-A255-4C60154416C0}">
      <dsp:nvSpPr>
        <dsp:cNvPr id="0" name=""/>
        <dsp:cNvSpPr/>
      </dsp:nvSpPr>
      <dsp:spPr>
        <a:xfrm>
          <a:off x="605172" y="2514526"/>
          <a:ext cx="1189195" cy="5945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Right to:</a:t>
          </a:r>
          <a:endParaRPr lang="en-US" sz="2500" kern="1200" dirty="0"/>
        </a:p>
      </dsp:txBody>
      <dsp:txXfrm>
        <a:off x="622587" y="2531941"/>
        <a:ext cx="1154365" cy="559767"/>
      </dsp:txXfrm>
    </dsp:sp>
    <dsp:sp modelId="{C85CFA1B-159F-684B-9F46-5BFB52B12A64}">
      <dsp:nvSpPr>
        <dsp:cNvPr id="0" name=""/>
        <dsp:cNvSpPr/>
      </dsp:nvSpPr>
      <dsp:spPr>
        <a:xfrm rot="16874489">
          <a:off x="812171" y="1605681"/>
          <a:ext cx="2440069" cy="19031"/>
        </a:xfrm>
        <a:custGeom>
          <a:avLst/>
          <a:gdLst/>
          <a:ahLst/>
          <a:cxnLst/>
          <a:rect l="0" t="0" r="0" b="0"/>
          <a:pathLst>
            <a:path>
              <a:moveTo>
                <a:pt x="0" y="9515"/>
              </a:moveTo>
              <a:lnTo>
                <a:pt x="2440069" y="9515"/>
              </a:lnTo>
            </a:path>
          </a:pathLst>
        </a:custGeom>
        <a:noFill/>
        <a:ln w="9525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971204" y="1554195"/>
        <a:ext cx="122003" cy="122003"/>
      </dsp:txXfrm>
    </dsp:sp>
    <dsp:sp modelId="{37CFA982-474D-9A48-A19D-1A20EE345CD9}">
      <dsp:nvSpPr>
        <dsp:cNvPr id="0" name=""/>
        <dsp:cNvSpPr/>
      </dsp:nvSpPr>
      <dsp:spPr>
        <a:xfrm>
          <a:off x="2270045" y="3294"/>
          <a:ext cx="5941028" cy="83055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Information “concise, transparent, intelligible and easily accessible”</a:t>
          </a:r>
          <a:endParaRPr lang="en-US" sz="2800" kern="1200" dirty="0"/>
        </a:p>
      </dsp:txBody>
      <dsp:txXfrm>
        <a:off x="2294371" y="27620"/>
        <a:ext cx="5892376" cy="781899"/>
      </dsp:txXfrm>
    </dsp:sp>
    <dsp:sp modelId="{D54E9632-DEDA-B543-BEE5-E019F907BD4A}">
      <dsp:nvSpPr>
        <dsp:cNvPr id="0" name=""/>
        <dsp:cNvSpPr/>
      </dsp:nvSpPr>
      <dsp:spPr>
        <a:xfrm rot="17198447">
          <a:off x="1201677" y="2006563"/>
          <a:ext cx="1661057" cy="19031"/>
        </a:xfrm>
        <a:custGeom>
          <a:avLst/>
          <a:gdLst/>
          <a:ahLst/>
          <a:cxnLst/>
          <a:rect l="0" t="0" r="0" b="0"/>
          <a:pathLst>
            <a:path>
              <a:moveTo>
                <a:pt x="0" y="9515"/>
              </a:moveTo>
              <a:lnTo>
                <a:pt x="1661057" y="9515"/>
              </a:lnTo>
            </a:path>
          </a:pathLst>
        </a:custGeom>
        <a:noFill/>
        <a:ln w="9525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990679" y="1974553"/>
        <a:ext cx="83052" cy="83052"/>
      </dsp:txXfrm>
    </dsp:sp>
    <dsp:sp modelId="{834D8B2D-2752-F54D-ADF9-6B721AB01150}">
      <dsp:nvSpPr>
        <dsp:cNvPr id="0" name=""/>
        <dsp:cNvSpPr/>
      </dsp:nvSpPr>
      <dsp:spPr>
        <a:xfrm>
          <a:off x="2270045" y="923035"/>
          <a:ext cx="5941028" cy="5945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Make a subject access request</a:t>
          </a:r>
          <a:endParaRPr lang="en-US" sz="2800" kern="1200" dirty="0"/>
        </a:p>
      </dsp:txBody>
      <dsp:txXfrm>
        <a:off x="2287460" y="940450"/>
        <a:ext cx="5906198" cy="559767"/>
      </dsp:txXfrm>
    </dsp:sp>
    <dsp:sp modelId="{B970EE0B-1498-7746-B1FE-FC469C2039EA}">
      <dsp:nvSpPr>
        <dsp:cNvPr id="0" name=""/>
        <dsp:cNvSpPr/>
      </dsp:nvSpPr>
      <dsp:spPr>
        <a:xfrm rot="17859395">
          <a:off x="1519811" y="2348457"/>
          <a:ext cx="1024790" cy="19031"/>
        </a:xfrm>
        <a:custGeom>
          <a:avLst/>
          <a:gdLst/>
          <a:ahLst/>
          <a:cxnLst/>
          <a:rect l="0" t="0" r="0" b="0"/>
          <a:pathLst>
            <a:path>
              <a:moveTo>
                <a:pt x="0" y="9515"/>
              </a:moveTo>
              <a:lnTo>
                <a:pt x="1024790" y="9515"/>
              </a:lnTo>
            </a:path>
          </a:pathLst>
        </a:custGeom>
        <a:noFill/>
        <a:ln w="9525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06586" y="2332353"/>
        <a:ext cx="51239" cy="51239"/>
      </dsp:txXfrm>
    </dsp:sp>
    <dsp:sp modelId="{8946762D-CB1D-CF45-BA9A-F673B5F6B789}">
      <dsp:nvSpPr>
        <dsp:cNvPr id="0" name=""/>
        <dsp:cNvSpPr/>
      </dsp:nvSpPr>
      <dsp:spPr>
        <a:xfrm>
          <a:off x="2270045" y="1606822"/>
          <a:ext cx="5941028" cy="5945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Rectification</a:t>
          </a:r>
          <a:endParaRPr lang="en-US" sz="2800" kern="1200" dirty="0"/>
        </a:p>
      </dsp:txBody>
      <dsp:txXfrm>
        <a:off x="2287460" y="1624237"/>
        <a:ext cx="5906198" cy="559767"/>
      </dsp:txXfrm>
    </dsp:sp>
    <dsp:sp modelId="{7804EEB4-3189-274B-AABC-986C2D7657AD}">
      <dsp:nvSpPr>
        <dsp:cNvPr id="0" name=""/>
        <dsp:cNvSpPr/>
      </dsp:nvSpPr>
      <dsp:spPr>
        <a:xfrm rot="20087530">
          <a:off x="1769333" y="2690350"/>
          <a:ext cx="525745" cy="19031"/>
        </a:xfrm>
        <a:custGeom>
          <a:avLst/>
          <a:gdLst/>
          <a:ahLst/>
          <a:cxnLst/>
          <a:rect l="0" t="0" r="0" b="0"/>
          <a:pathLst>
            <a:path>
              <a:moveTo>
                <a:pt x="0" y="9515"/>
              </a:moveTo>
              <a:lnTo>
                <a:pt x="525745" y="9515"/>
              </a:lnTo>
            </a:path>
          </a:pathLst>
        </a:custGeom>
        <a:noFill/>
        <a:ln w="9525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19062" y="2686723"/>
        <a:ext cx="26287" cy="26287"/>
      </dsp:txXfrm>
    </dsp:sp>
    <dsp:sp modelId="{567C0660-A0CC-004F-8A60-5E3E09CF55ED}">
      <dsp:nvSpPr>
        <dsp:cNvPr id="0" name=""/>
        <dsp:cNvSpPr/>
      </dsp:nvSpPr>
      <dsp:spPr>
        <a:xfrm>
          <a:off x="2270045" y="2290609"/>
          <a:ext cx="5941028" cy="5945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Erasure</a:t>
          </a:r>
          <a:endParaRPr lang="en-US" sz="2800" kern="1200" dirty="0"/>
        </a:p>
      </dsp:txBody>
      <dsp:txXfrm>
        <a:off x="2287460" y="2308024"/>
        <a:ext cx="5906198" cy="559767"/>
      </dsp:txXfrm>
    </dsp:sp>
    <dsp:sp modelId="{524E7653-27FA-654C-A24F-84176289D1FE}">
      <dsp:nvSpPr>
        <dsp:cNvPr id="0" name=""/>
        <dsp:cNvSpPr/>
      </dsp:nvSpPr>
      <dsp:spPr>
        <a:xfrm rot="2641920">
          <a:off x="1701392" y="3032244"/>
          <a:ext cx="661627" cy="19031"/>
        </a:xfrm>
        <a:custGeom>
          <a:avLst/>
          <a:gdLst/>
          <a:ahLst/>
          <a:cxnLst/>
          <a:rect l="0" t="0" r="0" b="0"/>
          <a:pathLst>
            <a:path>
              <a:moveTo>
                <a:pt x="0" y="9515"/>
              </a:moveTo>
              <a:lnTo>
                <a:pt x="661627" y="9515"/>
              </a:lnTo>
            </a:path>
          </a:pathLst>
        </a:custGeom>
        <a:noFill/>
        <a:ln w="9525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15665" y="3025219"/>
        <a:ext cx="33081" cy="33081"/>
      </dsp:txXfrm>
    </dsp:sp>
    <dsp:sp modelId="{6D644D57-BF16-2044-B874-CFAFB19D0ED7}">
      <dsp:nvSpPr>
        <dsp:cNvPr id="0" name=""/>
        <dsp:cNvSpPr/>
      </dsp:nvSpPr>
      <dsp:spPr>
        <a:xfrm>
          <a:off x="2270045" y="2974396"/>
          <a:ext cx="5941028" cy="5945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Data portability</a:t>
          </a:r>
          <a:endParaRPr lang="en-US" sz="2800" kern="1200" dirty="0"/>
        </a:p>
      </dsp:txBody>
      <dsp:txXfrm>
        <a:off x="2287460" y="2991811"/>
        <a:ext cx="5906198" cy="559767"/>
      </dsp:txXfrm>
    </dsp:sp>
    <dsp:sp modelId="{91BE44B5-31FA-8441-A67E-965E80CA92E2}">
      <dsp:nvSpPr>
        <dsp:cNvPr id="0" name=""/>
        <dsp:cNvSpPr/>
      </dsp:nvSpPr>
      <dsp:spPr>
        <a:xfrm rot="4044976">
          <a:off x="1412887" y="3374138"/>
          <a:ext cx="1238637" cy="19031"/>
        </a:xfrm>
        <a:custGeom>
          <a:avLst/>
          <a:gdLst/>
          <a:ahLst/>
          <a:cxnLst/>
          <a:rect l="0" t="0" r="0" b="0"/>
          <a:pathLst>
            <a:path>
              <a:moveTo>
                <a:pt x="0" y="9515"/>
              </a:moveTo>
              <a:lnTo>
                <a:pt x="1238637" y="9515"/>
              </a:lnTo>
            </a:path>
          </a:pathLst>
        </a:custGeom>
        <a:noFill/>
        <a:ln w="9525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001240" y="3352687"/>
        <a:ext cx="61931" cy="61931"/>
      </dsp:txXfrm>
    </dsp:sp>
    <dsp:sp modelId="{B1F702DC-DBAE-BA48-8B25-8D1A1C6D3107}">
      <dsp:nvSpPr>
        <dsp:cNvPr id="0" name=""/>
        <dsp:cNvSpPr/>
      </dsp:nvSpPr>
      <dsp:spPr>
        <a:xfrm>
          <a:off x="2270045" y="3658184"/>
          <a:ext cx="5941028" cy="5945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Restrict access</a:t>
          </a:r>
          <a:endParaRPr lang="en-US" sz="2800" kern="1200" dirty="0"/>
        </a:p>
      </dsp:txBody>
      <dsp:txXfrm>
        <a:off x="2287460" y="3675599"/>
        <a:ext cx="5906198" cy="559767"/>
      </dsp:txXfrm>
    </dsp:sp>
    <dsp:sp modelId="{C31CBF6A-4F2F-7241-8B69-42068685F47A}">
      <dsp:nvSpPr>
        <dsp:cNvPr id="0" name=""/>
        <dsp:cNvSpPr/>
      </dsp:nvSpPr>
      <dsp:spPr>
        <a:xfrm rot="4524591">
          <a:off x="1088036" y="3716031"/>
          <a:ext cx="1888339" cy="19031"/>
        </a:xfrm>
        <a:custGeom>
          <a:avLst/>
          <a:gdLst/>
          <a:ahLst/>
          <a:cxnLst/>
          <a:rect l="0" t="0" r="0" b="0"/>
          <a:pathLst>
            <a:path>
              <a:moveTo>
                <a:pt x="0" y="9515"/>
              </a:moveTo>
              <a:lnTo>
                <a:pt x="1888339" y="9515"/>
              </a:lnTo>
            </a:path>
          </a:pathLst>
        </a:custGeom>
        <a:noFill/>
        <a:ln w="9525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/>
        </a:p>
      </dsp:txBody>
      <dsp:txXfrm>
        <a:off x="1984997" y="3678339"/>
        <a:ext cx="94416" cy="94416"/>
      </dsp:txXfrm>
    </dsp:sp>
    <dsp:sp modelId="{C8B3F922-B8FB-9345-800A-1A3A9288A964}">
      <dsp:nvSpPr>
        <dsp:cNvPr id="0" name=""/>
        <dsp:cNvSpPr/>
      </dsp:nvSpPr>
      <dsp:spPr>
        <a:xfrm>
          <a:off x="2270045" y="4341971"/>
          <a:ext cx="5941028" cy="5945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Object to processing</a:t>
          </a:r>
          <a:endParaRPr lang="en-US" sz="2800" kern="1200" dirty="0"/>
        </a:p>
      </dsp:txBody>
      <dsp:txXfrm>
        <a:off x="2287460" y="4359386"/>
        <a:ext cx="5906198" cy="559767"/>
      </dsp:txXfrm>
    </dsp:sp>
    <dsp:sp modelId="{D79BED95-9093-B040-A37C-88719E4878A5}">
      <dsp:nvSpPr>
        <dsp:cNvPr id="0" name=""/>
        <dsp:cNvSpPr/>
      </dsp:nvSpPr>
      <dsp:spPr>
        <a:xfrm rot="4756446">
          <a:off x="754262" y="4057925"/>
          <a:ext cx="2555886" cy="19031"/>
        </a:xfrm>
        <a:custGeom>
          <a:avLst/>
          <a:gdLst/>
          <a:ahLst/>
          <a:cxnLst/>
          <a:rect l="0" t="0" r="0" b="0"/>
          <a:pathLst>
            <a:path>
              <a:moveTo>
                <a:pt x="0" y="9515"/>
              </a:moveTo>
              <a:lnTo>
                <a:pt x="2555886" y="9515"/>
              </a:lnTo>
            </a:path>
          </a:pathLst>
        </a:custGeom>
        <a:noFill/>
        <a:ln w="9525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1968309" y="4003543"/>
        <a:ext cx="127794" cy="127794"/>
      </dsp:txXfrm>
    </dsp:sp>
    <dsp:sp modelId="{C409A503-C1ED-0444-8CFF-B42376E5A01D}">
      <dsp:nvSpPr>
        <dsp:cNvPr id="0" name=""/>
        <dsp:cNvSpPr/>
      </dsp:nvSpPr>
      <dsp:spPr>
        <a:xfrm>
          <a:off x="2270045" y="5025758"/>
          <a:ext cx="5941028" cy="5945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Be inform who receives data</a:t>
          </a:r>
          <a:endParaRPr lang="en-US" sz="2800" kern="1200" dirty="0"/>
        </a:p>
      </dsp:txBody>
      <dsp:txXfrm>
        <a:off x="2287460" y="5043173"/>
        <a:ext cx="5906198" cy="55976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28A4C8-2322-D24F-A7F7-B4BE37DAC89A}">
      <dsp:nvSpPr>
        <dsp:cNvPr id="0" name=""/>
        <dsp:cNvSpPr/>
      </dsp:nvSpPr>
      <dsp:spPr>
        <a:xfrm>
          <a:off x="0" y="0"/>
          <a:ext cx="6702300" cy="6679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spc="-1" smtClean="0">
              <a:solidFill>
                <a:srgbClr val="000000"/>
              </a:solidFill>
              <a:latin typeface="Open Sans"/>
            </a:rPr>
            <a:t>Role of entities</a:t>
          </a:r>
          <a:endParaRPr lang="de-DE" sz="2900" kern="1200" spc="-1" dirty="0">
            <a:solidFill>
              <a:srgbClr val="000000"/>
            </a:solidFill>
            <a:latin typeface="Open Sans"/>
          </a:endParaRPr>
        </a:p>
      </dsp:txBody>
      <dsp:txXfrm>
        <a:off x="19563" y="19563"/>
        <a:ext cx="5903418" cy="628790"/>
      </dsp:txXfrm>
    </dsp:sp>
    <dsp:sp modelId="{DC04EC39-8626-EC40-A308-759CB7E47D6A}">
      <dsp:nvSpPr>
        <dsp:cNvPr id="0" name=""/>
        <dsp:cNvSpPr/>
      </dsp:nvSpPr>
      <dsp:spPr>
        <a:xfrm>
          <a:off x="500496" y="760683"/>
          <a:ext cx="6702300" cy="6679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spc="-1" smtClean="0">
              <a:solidFill>
                <a:srgbClr val="000000"/>
              </a:solidFill>
              <a:latin typeface="Open Sans"/>
            </a:rPr>
            <a:t>Information flows</a:t>
          </a:r>
          <a:endParaRPr lang="de-DE" sz="2900" kern="1200" spc="-1" dirty="0">
            <a:solidFill>
              <a:srgbClr val="000000"/>
            </a:solidFill>
            <a:latin typeface="Open Sans"/>
          </a:endParaRPr>
        </a:p>
      </dsp:txBody>
      <dsp:txXfrm>
        <a:off x="520059" y="780246"/>
        <a:ext cx="5728531" cy="628790"/>
      </dsp:txXfrm>
    </dsp:sp>
    <dsp:sp modelId="{B5597787-7F67-2941-BC6F-C47AD8CF2E3C}">
      <dsp:nvSpPr>
        <dsp:cNvPr id="0" name=""/>
        <dsp:cNvSpPr/>
      </dsp:nvSpPr>
      <dsp:spPr>
        <a:xfrm>
          <a:off x="1000992" y="1521366"/>
          <a:ext cx="6702300" cy="6679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spc="-1" smtClean="0">
              <a:solidFill>
                <a:srgbClr val="000000"/>
              </a:solidFill>
              <a:latin typeface="Open Sans"/>
            </a:rPr>
            <a:t>Interoperability reference points</a:t>
          </a:r>
          <a:endParaRPr lang="de-DE" sz="2900" kern="1200" spc="-1" dirty="0">
            <a:solidFill>
              <a:srgbClr val="000000"/>
            </a:solidFill>
            <a:latin typeface="Open Sans"/>
          </a:endParaRPr>
        </a:p>
      </dsp:txBody>
      <dsp:txXfrm>
        <a:off x="1020555" y="1540929"/>
        <a:ext cx="5728531" cy="628790"/>
      </dsp:txXfrm>
    </dsp:sp>
    <dsp:sp modelId="{373E894A-E0C3-A843-B015-34ADC85DB945}">
      <dsp:nvSpPr>
        <dsp:cNvPr id="0" name=""/>
        <dsp:cNvSpPr/>
      </dsp:nvSpPr>
      <dsp:spPr>
        <a:xfrm>
          <a:off x="1501489" y="2282049"/>
          <a:ext cx="6702300" cy="6679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spc="-1" dirty="0" smtClean="0">
              <a:solidFill>
                <a:srgbClr val="000000"/>
              </a:solidFill>
              <a:latin typeface="Open Sans"/>
            </a:rPr>
            <a:t>Major </a:t>
          </a:r>
          <a:r>
            <a:rPr lang="de-DE" sz="2900" kern="1200" spc="-1" dirty="0" err="1" smtClean="0">
              <a:solidFill>
                <a:srgbClr val="000000"/>
              </a:solidFill>
              <a:latin typeface="Open Sans"/>
            </a:rPr>
            <a:t>data</a:t>
          </a:r>
          <a:r>
            <a:rPr lang="de-DE" sz="2900" kern="1200" spc="-1" dirty="0" smtClean="0">
              <a:solidFill>
                <a:srgbClr val="000000"/>
              </a:solidFill>
              <a:latin typeface="Open Sans"/>
            </a:rPr>
            <a:t> </a:t>
          </a:r>
          <a:r>
            <a:rPr lang="de-DE" sz="2900" kern="1200" spc="-1" dirty="0" err="1" smtClean="0">
              <a:solidFill>
                <a:srgbClr val="000000"/>
              </a:solidFill>
              <a:latin typeface="Open Sans"/>
            </a:rPr>
            <a:t>categories</a:t>
          </a:r>
          <a:endParaRPr lang="de-DE" sz="2900" kern="1200" spc="-1" dirty="0">
            <a:solidFill>
              <a:srgbClr val="000000"/>
            </a:solidFill>
            <a:latin typeface="Open Sans"/>
          </a:endParaRPr>
        </a:p>
      </dsp:txBody>
      <dsp:txXfrm>
        <a:off x="1521052" y="2301612"/>
        <a:ext cx="5728531" cy="628790"/>
      </dsp:txXfrm>
    </dsp:sp>
    <dsp:sp modelId="{5E5604CD-A67E-CD49-BB63-E0CF65F7B7CC}">
      <dsp:nvSpPr>
        <dsp:cNvPr id="0" name=""/>
        <dsp:cNvSpPr/>
      </dsp:nvSpPr>
      <dsp:spPr>
        <a:xfrm>
          <a:off x="2001985" y="3042732"/>
          <a:ext cx="6702300" cy="66791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900" kern="1200" spc="-1" dirty="0" err="1" smtClean="0">
              <a:solidFill>
                <a:srgbClr val="000000"/>
              </a:solidFill>
              <a:latin typeface="Open Sans"/>
            </a:rPr>
            <a:t>Map</a:t>
          </a:r>
          <a:r>
            <a:rPr lang="de-DE" sz="2900" kern="1200" spc="-1" dirty="0" smtClean="0">
              <a:solidFill>
                <a:srgbClr val="000000"/>
              </a:solidFill>
              <a:latin typeface="Open Sans"/>
            </a:rPr>
            <a:t> </a:t>
          </a:r>
          <a:r>
            <a:rPr lang="de-DE" sz="2900" kern="1200" spc="-1" dirty="0" err="1" smtClean="0">
              <a:solidFill>
                <a:srgbClr val="000000"/>
              </a:solidFill>
              <a:latin typeface="Open Sans"/>
            </a:rPr>
            <a:t>into</a:t>
          </a:r>
          <a:r>
            <a:rPr lang="de-DE" sz="2900" kern="1200" spc="-1" dirty="0" smtClean="0">
              <a:solidFill>
                <a:srgbClr val="000000"/>
              </a:solidFill>
              <a:latin typeface="Open Sans"/>
            </a:rPr>
            <a:t> Open Data </a:t>
          </a:r>
          <a:r>
            <a:rPr lang="de-DE" sz="2900" kern="1200" spc="-1" dirty="0" err="1" smtClean="0">
              <a:solidFill>
                <a:srgbClr val="000000"/>
              </a:solidFill>
              <a:latin typeface="Open Sans"/>
            </a:rPr>
            <a:t>models</a:t>
          </a:r>
          <a:endParaRPr lang="de-DE" sz="2900" kern="1200" spc="-1" dirty="0">
            <a:solidFill>
              <a:srgbClr val="000000"/>
            </a:solidFill>
            <a:latin typeface="Open Sans"/>
          </a:endParaRPr>
        </a:p>
      </dsp:txBody>
      <dsp:txXfrm>
        <a:off x="2021548" y="3062295"/>
        <a:ext cx="5728531" cy="628790"/>
      </dsp:txXfrm>
    </dsp:sp>
    <dsp:sp modelId="{2E5B7076-879F-4648-A18C-587975E6A106}">
      <dsp:nvSpPr>
        <dsp:cNvPr id="0" name=""/>
        <dsp:cNvSpPr/>
      </dsp:nvSpPr>
      <dsp:spPr>
        <a:xfrm>
          <a:off x="6268154" y="487950"/>
          <a:ext cx="434145" cy="434145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>
            <a:solidFill>
              <a:srgbClr val="000000"/>
            </a:solidFill>
          </a:endParaRPr>
        </a:p>
      </dsp:txBody>
      <dsp:txXfrm>
        <a:off x="6365837" y="487950"/>
        <a:ext cx="238779" cy="326694"/>
      </dsp:txXfrm>
    </dsp:sp>
    <dsp:sp modelId="{3E6DEE0C-84CF-584B-951D-999BA1DDAAD3}">
      <dsp:nvSpPr>
        <dsp:cNvPr id="0" name=""/>
        <dsp:cNvSpPr/>
      </dsp:nvSpPr>
      <dsp:spPr>
        <a:xfrm>
          <a:off x="6768650" y="1248633"/>
          <a:ext cx="434145" cy="434145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>
            <a:solidFill>
              <a:srgbClr val="000000"/>
            </a:solidFill>
          </a:endParaRPr>
        </a:p>
      </dsp:txBody>
      <dsp:txXfrm>
        <a:off x="6866333" y="1248633"/>
        <a:ext cx="238779" cy="326694"/>
      </dsp:txXfrm>
    </dsp:sp>
    <dsp:sp modelId="{8020B94E-E4B6-3B4B-87F0-421DD58EEF9D}">
      <dsp:nvSpPr>
        <dsp:cNvPr id="0" name=""/>
        <dsp:cNvSpPr/>
      </dsp:nvSpPr>
      <dsp:spPr>
        <a:xfrm>
          <a:off x="7269147" y="1998184"/>
          <a:ext cx="434145" cy="434145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>
            <a:solidFill>
              <a:srgbClr val="000000"/>
            </a:solidFill>
          </a:endParaRPr>
        </a:p>
      </dsp:txBody>
      <dsp:txXfrm>
        <a:off x="7366830" y="1998184"/>
        <a:ext cx="238779" cy="326694"/>
      </dsp:txXfrm>
    </dsp:sp>
    <dsp:sp modelId="{9219F273-9B28-9740-8E10-616341EB19F9}">
      <dsp:nvSpPr>
        <dsp:cNvPr id="0" name=""/>
        <dsp:cNvSpPr/>
      </dsp:nvSpPr>
      <dsp:spPr>
        <a:xfrm>
          <a:off x="7769643" y="2766288"/>
          <a:ext cx="434145" cy="434145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>
            <a:solidFill>
              <a:srgbClr val="000000"/>
            </a:solidFill>
          </a:endParaRPr>
        </a:p>
      </dsp:txBody>
      <dsp:txXfrm>
        <a:off x="7867326" y="2766288"/>
        <a:ext cx="238779" cy="3266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B94903-9C16-4C79-A6AB-DACCCF95BC06}" type="datetimeFigureOut">
              <a:rPr lang="en-GB" smtClean="0"/>
              <a:t>15/06/18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BEE73-6667-4329-BD63-CE78D017756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3017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dapt_PowerPointTitleSlide_Background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456" y="-62999"/>
            <a:ext cx="9252912" cy="6983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408" y="2202497"/>
            <a:ext cx="8395194" cy="882983"/>
          </a:xfrm>
        </p:spPr>
        <p:txBody>
          <a:bodyPr>
            <a:noAutofit/>
          </a:bodyPr>
          <a:lstStyle>
            <a:lvl1pPr algn="l">
              <a:defRPr sz="4400" b="1" i="0">
                <a:solidFill>
                  <a:schemeClr val="tx1"/>
                </a:solidFill>
                <a:latin typeface="FS Truman"/>
                <a:cs typeface="FS Truman"/>
              </a:defRPr>
            </a:lvl1pPr>
          </a:lstStyle>
          <a:p>
            <a:r>
              <a:rPr lang="ga-IE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408" y="3095401"/>
            <a:ext cx="6400800" cy="697359"/>
          </a:xfrm>
        </p:spPr>
        <p:txBody>
          <a:bodyPr>
            <a:normAutofit/>
          </a:bodyPr>
          <a:lstStyle>
            <a:lvl1pPr marL="0" indent="0" algn="l">
              <a:buNone/>
              <a:defRPr sz="2500" b="0" i="0">
                <a:solidFill>
                  <a:srgbClr val="000000"/>
                </a:solidFill>
                <a:latin typeface="FS Truman Light"/>
                <a:cs typeface="FS Truman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pic>
        <p:nvPicPr>
          <p:cNvPr id="5" name="Picture 4" descr="Adapt_Logo_RGB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2" t="13402" r="13402" b="13402"/>
          <a:stretch/>
        </p:blipFill>
        <p:spPr>
          <a:xfrm>
            <a:off x="264160" y="102078"/>
            <a:ext cx="1442720" cy="144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53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dapt_PowerPoint_SlideHeading_Background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000" y="-228371"/>
            <a:ext cx="9396000" cy="9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080" y="0"/>
            <a:ext cx="7398850" cy="740988"/>
          </a:xfrm>
        </p:spPr>
        <p:txBody>
          <a:bodyPr>
            <a:normAutofit/>
          </a:bodyPr>
          <a:lstStyle>
            <a:lvl1pPr>
              <a:defRPr sz="2400" b="1" i="0">
                <a:solidFill>
                  <a:schemeClr val="bg1"/>
                </a:solidFill>
                <a:latin typeface="FS Truman"/>
                <a:cs typeface="Helvetica"/>
              </a:defRPr>
            </a:lvl1pPr>
          </a:lstStyle>
          <a:p>
            <a:r>
              <a:rPr lang="ga-IE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088" y="1498689"/>
            <a:ext cx="8229600" cy="3193627"/>
          </a:xfrm>
        </p:spPr>
        <p:txBody>
          <a:bodyPr>
            <a:normAutofit/>
          </a:bodyPr>
          <a:lstStyle>
            <a:lvl1pPr marL="0" indent="0">
              <a:buNone/>
              <a:defRPr sz="2000" b="0" i="0">
                <a:solidFill>
                  <a:schemeClr val="tx1"/>
                </a:solidFill>
                <a:latin typeface="FS Truman"/>
                <a:cs typeface="FS Truman"/>
              </a:defRPr>
            </a:lvl1pPr>
            <a:lvl2pPr marL="457200" indent="0">
              <a:buNone/>
              <a:defRPr sz="2500">
                <a:solidFill>
                  <a:schemeClr val="tx1"/>
                </a:solidFill>
              </a:defRPr>
            </a:lvl2pPr>
            <a:lvl3pPr marL="914400" indent="0">
              <a:buNone/>
              <a:defRPr sz="2300"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ga-IE" dirty="0" smtClean="0"/>
              <a:t>Click to edit Master text styles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99114" y="6116689"/>
            <a:ext cx="928535" cy="544314"/>
          </a:xfrm>
          <a:prstGeom prst="rect">
            <a:avLst/>
          </a:prstGeom>
        </p:spPr>
      </p:pic>
      <p:sp>
        <p:nvSpPr>
          <p:cNvPr id="31" name="TextBox 30"/>
          <p:cNvSpPr txBox="1"/>
          <p:nvPr userDrawn="1"/>
        </p:nvSpPr>
        <p:spPr>
          <a:xfrm>
            <a:off x="7584282" y="311736"/>
            <a:ext cx="1467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000" b="0" i="0" dirty="0" smtClean="0">
                <a:solidFill>
                  <a:schemeClr val="bg1"/>
                </a:solidFill>
                <a:latin typeface="FS Truman Light"/>
                <a:cs typeface="FS Truman Light"/>
              </a:rPr>
              <a:t>www.adaptcentre.ie</a:t>
            </a:r>
            <a:endParaRPr lang="en-US" sz="1000" b="0" i="0" dirty="0">
              <a:solidFill>
                <a:schemeClr val="bg1"/>
              </a:solidFill>
              <a:latin typeface="FS Truman Light"/>
              <a:cs typeface="FS Truman Light"/>
            </a:endParaRPr>
          </a:p>
        </p:txBody>
      </p:sp>
    </p:spTree>
    <p:extLst>
      <p:ext uri="{BB962C8B-B14F-4D97-AF65-F5344CB8AC3E}">
        <p14:creationId xmlns:p14="http://schemas.microsoft.com/office/powerpoint/2010/main" val="3606643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3701" y="42561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ga-IE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3701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ga-IE" dirty="0" smtClean="0"/>
              <a:t>Click to edit Master text styles</a:t>
            </a:r>
          </a:p>
          <a:p>
            <a:pPr lvl="1"/>
            <a:r>
              <a:rPr lang="ga-IE" dirty="0" smtClean="0"/>
              <a:t>Second level</a:t>
            </a:r>
          </a:p>
          <a:p>
            <a:pPr lvl="2"/>
            <a:r>
              <a:rPr lang="ga-IE" dirty="0" smtClean="0"/>
              <a:t>Third level</a:t>
            </a:r>
          </a:p>
          <a:p>
            <a:pPr lvl="3"/>
            <a:r>
              <a:rPr lang="ga-IE" dirty="0" smtClean="0"/>
              <a:t>Fourth level</a:t>
            </a:r>
          </a:p>
          <a:p>
            <a:pPr lvl="4"/>
            <a:r>
              <a:rPr lang="ga-IE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417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8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s://openscience.adaptcentre.ie/projects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hyperlink" Target="https://lod-cloud.ne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48274" y="1745297"/>
            <a:ext cx="8395194" cy="882983"/>
          </a:xfrm>
        </p:spPr>
        <p:txBody>
          <a:bodyPr/>
          <a:lstStyle/>
          <a:p>
            <a:pPr hangingPunct="0"/>
            <a:r>
              <a:rPr lang="de-DE" sz="3200" spc="-1" dirty="0">
                <a:solidFill>
                  <a:srgbClr val="333333"/>
                </a:solidFill>
                <a:latin typeface="Open Sans"/>
              </a:rPr>
              <a:t>GDPR Data </a:t>
            </a:r>
            <a:r>
              <a:rPr lang="de-DE" sz="3200" spc="-1" dirty="0" err="1">
                <a:solidFill>
                  <a:srgbClr val="333333"/>
                </a:solidFill>
                <a:latin typeface="Open Sans"/>
              </a:rPr>
              <a:t>Interoperability</a:t>
            </a:r>
            <a:r>
              <a:rPr lang="de-DE" sz="3200" spc="-1" dirty="0">
                <a:solidFill>
                  <a:srgbClr val="333333"/>
                </a:solidFill>
                <a:latin typeface="Open Sans"/>
              </a:rPr>
              <a:t> Model</a:t>
            </a:r>
            <a:br>
              <a:rPr lang="de-DE" sz="3200" spc="-1" dirty="0">
                <a:solidFill>
                  <a:srgbClr val="333333"/>
                </a:solidFill>
                <a:latin typeface="Open Sans"/>
              </a:rPr>
            </a:br>
            <a:endParaRPr lang="en-GB" sz="2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638919" y="2861733"/>
            <a:ext cx="6400800" cy="1845734"/>
          </a:xfrm>
        </p:spPr>
        <p:txBody>
          <a:bodyPr>
            <a:normAutofit/>
          </a:bodyPr>
          <a:lstStyle/>
          <a:p>
            <a:r>
              <a:rPr lang="en-US" dirty="0" err="1" smtClean="0"/>
              <a:t>Harshvardhan</a:t>
            </a:r>
            <a:r>
              <a:rPr lang="en-US" dirty="0" smtClean="0"/>
              <a:t> </a:t>
            </a:r>
            <a:r>
              <a:rPr lang="en-US" dirty="0" err="1" smtClean="0"/>
              <a:t>Pandit</a:t>
            </a:r>
            <a:r>
              <a:rPr lang="en-US" dirty="0" smtClean="0"/>
              <a:t>, </a:t>
            </a:r>
            <a:r>
              <a:rPr lang="en-US" dirty="0"/>
              <a:t>Declan </a:t>
            </a:r>
            <a:r>
              <a:rPr lang="en-US" dirty="0" smtClean="0"/>
              <a:t>O’Sullivan, </a:t>
            </a:r>
            <a:endParaRPr lang="en-US" dirty="0"/>
          </a:p>
          <a:p>
            <a:r>
              <a:rPr lang="en-US" u="sng" dirty="0" smtClean="0"/>
              <a:t>Dave </a:t>
            </a:r>
            <a:r>
              <a:rPr lang="en-US" u="sng" dirty="0" smtClean="0"/>
              <a:t>Lewis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 smtClean="0"/>
              <a:t>ADAPT Centre, Trinity College Dublin</a:t>
            </a:r>
            <a:endParaRPr lang="en-US" dirty="0"/>
          </a:p>
        </p:txBody>
      </p:sp>
      <p:sp>
        <p:nvSpPr>
          <p:cNvPr id="8" name="Rectangle 4"/>
          <p:cNvSpPr>
            <a:spLocks/>
          </p:cNvSpPr>
          <p:nvPr/>
        </p:nvSpPr>
        <p:spPr bwMode="auto">
          <a:xfrm>
            <a:off x="1253064" y="6568741"/>
            <a:ext cx="8212666" cy="6801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63500" rIns="129359" bIns="63500"/>
          <a:lstStyle/>
          <a:p>
            <a:pPr marL="1588"/>
            <a:r>
              <a:rPr lang="en-US" sz="800" dirty="0">
                <a:solidFill>
                  <a:schemeClr val="bg1"/>
                </a:solidFill>
                <a:latin typeface="FS Truman"/>
                <a:cs typeface="FS Truman"/>
              </a:rPr>
              <a:t>The </a:t>
            </a:r>
            <a:r>
              <a:rPr lang="en-US" sz="800" dirty="0" smtClean="0">
                <a:solidFill>
                  <a:schemeClr val="bg1"/>
                </a:solidFill>
                <a:latin typeface="FS Truman"/>
                <a:cs typeface="FS Truman"/>
              </a:rPr>
              <a:t>ADAPT Centre is </a:t>
            </a:r>
            <a:r>
              <a:rPr lang="en-US" sz="800" dirty="0">
                <a:solidFill>
                  <a:schemeClr val="bg1"/>
                </a:solidFill>
                <a:latin typeface="FS Truman"/>
                <a:cs typeface="FS Truman"/>
              </a:rPr>
              <a:t>funded under the SFI Research </a:t>
            </a:r>
            <a:r>
              <a:rPr lang="en-US" sz="800" dirty="0" err="1">
                <a:solidFill>
                  <a:schemeClr val="bg1"/>
                </a:solidFill>
                <a:latin typeface="FS Truman"/>
                <a:cs typeface="FS Truman"/>
              </a:rPr>
              <a:t>Centres</a:t>
            </a:r>
            <a:r>
              <a:rPr lang="en-US" sz="800" dirty="0">
                <a:solidFill>
                  <a:schemeClr val="bg1"/>
                </a:solidFill>
                <a:latin typeface="FS Truman"/>
                <a:cs typeface="FS Truman"/>
              </a:rPr>
              <a:t> Programme </a:t>
            </a:r>
            <a:r>
              <a:rPr lang="en-US" sz="800" dirty="0" smtClean="0">
                <a:solidFill>
                  <a:schemeClr val="bg1"/>
                </a:solidFill>
                <a:latin typeface="FS Truman"/>
                <a:cs typeface="FS Truman"/>
              </a:rPr>
              <a:t>(</a:t>
            </a:r>
            <a:r>
              <a:rPr lang="en-US" sz="800" dirty="0">
                <a:solidFill>
                  <a:schemeClr val="bg1"/>
                </a:solidFill>
                <a:latin typeface="FS Truman"/>
                <a:cs typeface="FS Truman"/>
              </a:rPr>
              <a:t>Grant 13/RC/2106) and is co-funded under the European Regional Development Fund.</a:t>
            </a:r>
            <a:endParaRPr lang="en-US" sz="800" b="1" dirty="0">
              <a:solidFill>
                <a:schemeClr val="bg1"/>
              </a:solidFill>
              <a:latin typeface="FS Truman"/>
              <a:ea typeface="ヒラギノ角ゴ Pro W3" charset="0"/>
              <a:cs typeface="FS Truman"/>
              <a:sym typeface="Lucida Grande" charset="0"/>
            </a:endParaRPr>
          </a:p>
        </p:txBody>
      </p:sp>
      <p:pic>
        <p:nvPicPr>
          <p:cNvPr id="9" name="Picture 1" descr="ESF Logos_w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171" y="6278627"/>
            <a:ext cx="2597362" cy="274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9942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Science For GDPR Vocabularies</a:t>
            </a:r>
            <a:endParaRPr lang="en-US" dirty="0"/>
          </a:p>
        </p:txBody>
      </p:sp>
      <p:pic>
        <p:nvPicPr>
          <p:cNvPr id="4" name="Picture 3" descr="Screen Shot 2018-06-15 at 01.17.2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7559" y="684472"/>
            <a:ext cx="5655471" cy="4433349"/>
          </a:xfrm>
          <a:prstGeom prst="rect">
            <a:avLst/>
          </a:prstGeom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087" y="1498689"/>
            <a:ext cx="4897903" cy="5171892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Linkable RDF version of GDPR Text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Consent Lifecycle Model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Provenance Ontology Profile for GDPR compliance logging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Data Protection Profile of Open Digital Rights Language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Traceability extendable to: </a:t>
            </a:r>
            <a:r>
              <a:rPr lang="en-US" dirty="0" smtClean="0"/>
              <a:t>decisions, </a:t>
            </a:r>
            <a:r>
              <a:rPr lang="en-US" dirty="0" smtClean="0"/>
              <a:t>policies, guidance, Privacy Seal requirements</a:t>
            </a:r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RDF as a common format process and data models </a:t>
            </a:r>
            <a:r>
              <a:rPr lang="mr-IN" dirty="0" smtClean="0"/>
              <a:t>–</a:t>
            </a:r>
            <a:r>
              <a:rPr lang="en-US" dirty="0" smtClean="0"/>
              <a:t> R2RML for uplift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SPARQL Queries and SHACL </a:t>
            </a:r>
            <a:r>
              <a:rPr lang="en-US" dirty="0" smtClean="0"/>
              <a:t>Constraints </a:t>
            </a:r>
            <a:r>
              <a:rPr lang="en-US" dirty="0" smtClean="0"/>
              <a:t>for compliance checks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r>
              <a:rPr lang="en-US" dirty="0" smtClean="0">
                <a:hlinkClick r:id="rId3"/>
              </a:rPr>
              <a:t>https://openscience.adaptcentre.ie/projects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62434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&amp; </a:t>
            </a:r>
            <a:r>
              <a:rPr lang="en-US" dirty="0" err="1" smtClean="0"/>
              <a:t>Futher</a:t>
            </a:r>
            <a:r>
              <a:rPr lang="en-US" dirty="0" smtClean="0"/>
              <a:t>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088" y="1183285"/>
            <a:ext cx="8229600" cy="497845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u="sng" dirty="0" smtClean="0"/>
              <a:t>Sufficient motivation </a:t>
            </a:r>
            <a:r>
              <a:rPr lang="en-US" dirty="0" smtClean="0"/>
              <a:t>for concerted efforts on GDPR interoperability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Initial </a:t>
            </a:r>
            <a:r>
              <a:rPr lang="en-US" dirty="0" smtClean="0"/>
              <a:t>Framework for </a:t>
            </a:r>
            <a:r>
              <a:rPr lang="en-US" u="sng" dirty="0" smtClean="0"/>
              <a:t>Interoperability Reference Points</a:t>
            </a:r>
            <a:r>
              <a:rPr lang="en-US" dirty="0" smtClean="0"/>
              <a:t> for GDPR compliance </a:t>
            </a:r>
            <a:r>
              <a:rPr lang="en-US" dirty="0" smtClean="0"/>
              <a:t>processes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Focus on </a:t>
            </a:r>
            <a:r>
              <a:rPr lang="en-US" u="sng" dirty="0" smtClean="0"/>
              <a:t>meta-data </a:t>
            </a:r>
            <a:r>
              <a:rPr lang="en-US" dirty="0" smtClean="0"/>
              <a:t>rather than the actual personal data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Propose an </a:t>
            </a:r>
            <a:r>
              <a:rPr lang="en-US" u="sng" dirty="0" smtClean="0"/>
              <a:t>open data approach </a:t>
            </a:r>
            <a:r>
              <a:rPr lang="en-US" dirty="0" smtClean="0"/>
              <a:t>– leverages existing open standards for provenance, cataloguing, queries, constraints, deontic rules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Initiated an </a:t>
            </a:r>
            <a:r>
              <a:rPr lang="en-US" u="sng" dirty="0" smtClean="0"/>
              <a:t>open science approach </a:t>
            </a:r>
            <a:r>
              <a:rPr lang="en-US" dirty="0" smtClean="0"/>
              <a:t>to fine-grained tracking of proposals against GDPR provisions and other regulatory/policy sources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Future Work: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smtClean="0"/>
              <a:t>Alignment with emerging open data research on data quality and data value</a:t>
            </a:r>
          </a:p>
          <a:p>
            <a:pPr marL="800100" lvl="1" indent="-342900">
              <a:buFont typeface="Arial"/>
              <a:buChar char="•"/>
            </a:pPr>
            <a:r>
              <a:rPr lang="en-US" sz="2000" dirty="0" err="1" smtClean="0"/>
              <a:t>Standardisation</a:t>
            </a:r>
            <a:r>
              <a:rPr lang="en-US" sz="2000" dirty="0" smtClean="0"/>
              <a:t> avenues: W3C community group, ISO/IEC JTC1 SC42 “Trustworthy AI” study group</a:t>
            </a:r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7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GDPR Provisions 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171708"/>
              </p:ext>
            </p:extLst>
          </p:nvPr>
        </p:nvGraphicFramePr>
        <p:xfrm>
          <a:off x="50799" y="1066800"/>
          <a:ext cx="9025467" cy="4978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0863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Subject </a:t>
            </a:r>
            <a:r>
              <a:rPr lang="en-US" dirty="0" smtClean="0"/>
              <a:t>Rights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5151052"/>
              </p:ext>
            </p:extLst>
          </p:nvPr>
        </p:nvGraphicFramePr>
        <p:xfrm>
          <a:off x="-292779" y="931333"/>
          <a:ext cx="8816246" cy="5623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8324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3911308"/>
              </p:ext>
            </p:extLst>
          </p:nvPr>
        </p:nvGraphicFramePr>
        <p:xfrm>
          <a:off x="243088" y="1498689"/>
          <a:ext cx="8704286" cy="37106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7089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2421466" y="2218256"/>
            <a:ext cx="3285067" cy="4368802"/>
          </a:xfrm>
          <a:prstGeom prst="roundRect">
            <a:avLst>
              <a:gd name="adj" fmla="val 7904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Data Controller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GDPR Roles and Processes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709334" y="2760124"/>
            <a:ext cx="2743199" cy="677333"/>
          </a:xfrm>
          <a:prstGeom prst="roundRect">
            <a:avLst/>
          </a:prstGeom>
          <a:solidFill>
            <a:srgbClr val="0E73B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Compliance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4148668" y="4317992"/>
            <a:ext cx="1337732" cy="677333"/>
          </a:xfrm>
          <a:prstGeom prst="roundRect">
            <a:avLst/>
          </a:prstGeom>
          <a:solidFill>
            <a:srgbClr val="0E73B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Sharing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2675467" y="4334925"/>
            <a:ext cx="1337732" cy="677333"/>
          </a:xfrm>
          <a:prstGeom prst="roundRect">
            <a:avLst/>
          </a:prstGeom>
          <a:solidFill>
            <a:srgbClr val="0E73B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Processing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709334" y="3522125"/>
            <a:ext cx="2743199" cy="67733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Monitor &amp; Control</a:t>
            </a:r>
            <a:endParaRPr lang="en-US" dirty="0"/>
          </a:p>
        </p:txBody>
      </p:sp>
      <p:sp>
        <p:nvSpPr>
          <p:cNvPr id="14" name="Multidocument 13"/>
          <p:cNvSpPr/>
          <p:nvPr/>
        </p:nvSpPr>
        <p:spPr>
          <a:xfrm>
            <a:off x="4250266" y="5130792"/>
            <a:ext cx="1016000" cy="1219200"/>
          </a:xfrm>
          <a:prstGeom prst="flowChartMultidocument">
            <a:avLst/>
          </a:prstGeom>
          <a:solidFill>
            <a:srgbClr val="0E73B9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dataset</a:t>
            </a:r>
          </a:p>
        </p:txBody>
      </p:sp>
      <p:sp>
        <p:nvSpPr>
          <p:cNvPr id="15" name="Chevron 14"/>
          <p:cNvSpPr/>
          <p:nvPr/>
        </p:nvSpPr>
        <p:spPr>
          <a:xfrm>
            <a:off x="2793999" y="5147725"/>
            <a:ext cx="1371600" cy="626533"/>
          </a:xfrm>
          <a:prstGeom prst="chevron">
            <a:avLst/>
          </a:prstGeom>
          <a:solidFill>
            <a:srgbClr val="0E73B9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workflow</a:t>
            </a:r>
          </a:p>
        </p:txBody>
      </p:sp>
      <p:sp>
        <p:nvSpPr>
          <p:cNvPr id="17" name="Chevron 16"/>
          <p:cNvSpPr/>
          <p:nvPr/>
        </p:nvSpPr>
        <p:spPr>
          <a:xfrm>
            <a:off x="2675467" y="5367857"/>
            <a:ext cx="1371600" cy="626533"/>
          </a:xfrm>
          <a:prstGeom prst="chevron">
            <a:avLst/>
          </a:prstGeom>
          <a:solidFill>
            <a:srgbClr val="0E73B9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workflow</a:t>
            </a:r>
          </a:p>
        </p:txBody>
      </p:sp>
      <p:sp>
        <p:nvSpPr>
          <p:cNvPr id="18" name="Chevron 17"/>
          <p:cNvSpPr/>
          <p:nvPr/>
        </p:nvSpPr>
        <p:spPr>
          <a:xfrm>
            <a:off x="2506133" y="5587992"/>
            <a:ext cx="1371600" cy="626533"/>
          </a:xfrm>
          <a:prstGeom prst="chevron">
            <a:avLst/>
          </a:prstGeom>
          <a:solidFill>
            <a:srgbClr val="0E73B9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workflow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891867" y="2624659"/>
            <a:ext cx="1371599" cy="2472266"/>
          </a:xfrm>
          <a:prstGeom prst="roundRect">
            <a:avLst>
              <a:gd name="adj" fmla="val 7904"/>
            </a:avLst>
          </a:prstGeom>
          <a:solidFill>
            <a:schemeClr val="accent6">
              <a:lumMod val="75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Third Party Data Controller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Or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Data Processor</a:t>
            </a:r>
            <a:endParaRPr lang="en-US" dirty="0"/>
          </a:p>
        </p:txBody>
      </p:sp>
      <p:sp>
        <p:nvSpPr>
          <p:cNvPr id="20" name="Right Arrow 19"/>
          <p:cNvSpPr/>
          <p:nvPr/>
        </p:nvSpPr>
        <p:spPr>
          <a:xfrm>
            <a:off x="5655732" y="4267193"/>
            <a:ext cx="1405467" cy="609600"/>
          </a:xfrm>
          <a:prstGeom prst="rightArrow">
            <a:avLst/>
          </a:prstGeom>
          <a:solidFill>
            <a:srgbClr val="0E73B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data</a:t>
            </a:r>
          </a:p>
        </p:txBody>
      </p:sp>
      <p:sp>
        <p:nvSpPr>
          <p:cNvPr id="21" name="Right Arrow 20"/>
          <p:cNvSpPr/>
          <p:nvPr/>
        </p:nvSpPr>
        <p:spPr>
          <a:xfrm flipH="1">
            <a:off x="5588000" y="2793993"/>
            <a:ext cx="1371600" cy="609600"/>
          </a:xfrm>
          <a:prstGeom prst="rightArrow">
            <a:avLst/>
          </a:prstGeom>
          <a:solidFill>
            <a:srgbClr val="0E73B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rights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287866" y="2675458"/>
            <a:ext cx="1100667" cy="2472266"/>
          </a:xfrm>
          <a:prstGeom prst="roundRect">
            <a:avLst>
              <a:gd name="adj" fmla="val 7904"/>
            </a:avLst>
          </a:prstGeom>
          <a:solidFill>
            <a:srgbClr val="FF0000"/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Data Subject</a:t>
            </a:r>
            <a:endParaRPr lang="en-US" dirty="0"/>
          </a:p>
        </p:txBody>
      </p:sp>
      <p:sp>
        <p:nvSpPr>
          <p:cNvPr id="23" name="Right Arrow 22"/>
          <p:cNvSpPr/>
          <p:nvPr/>
        </p:nvSpPr>
        <p:spPr>
          <a:xfrm flipH="1">
            <a:off x="1202267" y="2844793"/>
            <a:ext cx="1371600" cy="609600"/>
          </a:xfrm>
          <a:prstGeom prst="rightArrow">
            <a:avLst/>
          </a:prstGeom>
          <a:solidFill>
            <a:srgbClr val="0E73B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rights</a:t>
            </a:r>
          </a:p>
        </p:txBody>
      </p:sp>
      <p:sp>
        <p:nvSpPr>
          <p:cNvPr id="24" name="Right Arrow 23"/>
          <p:cNvSpPr/>
          <p:nvPr/>
        </p:nvSpPr>
        <p:spPr>
          <a:xfrm>
            <a:off x="1202265" y="4368793"/>
            <a:ext cx="1405467" cy="609600"/>
          </a:xfrm>
          <a:prstGeom prst="rightArrow">
            <a:avLst/>
          </a:prstGeom>
          <a:solidFill>
            <a:srgbClr val="0E73B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data</a:t>
            </a:r>
          </a:p>
        </p:txBody>
      </p:sp>
      <p:sp>
        <p:nvSpPr>
          <p:cNvPr id="25" name="Up Arrow 24"/>
          <p:cNvSpPr/>
          <p:nvPr/>
        </p:nvSpPr>
        <p:spPr>
          <a:xfrm>
            <a:off x="3471334" y="1557867"/>
            <a:ext cx="1100666" cy="592667"/>
          </a:xfrm>
          <a:prstGeom prst="upArrow">
            <a:avLst/>
          </a:prstGeom>
          <a:solidFill>
            <a:srgbClr val="0E73B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26" name="Rounded Rectangle 25"/>
          <p:cNvSpPr/>
          <p:nvPr/>
        </p:nvSpPr>
        <p:spPr>
          <a:xfrm>
            <a:off x="2455332" y="812791"/>
            <a:ext cx="3369735" cy="694276"/>
          </a:xfrm>
          <a:prstGeom prst="roundRect">
            <a:avLst>
              <a:gd name="adj" fmla="val 7904"/>
            </a:avLst>
          </a:prstGeom>
          <a:solidFill>
            <a:schemeClr val="accent3">
              <a:lumMod val="75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Supervisory Authority</a:t>
            </a:r>
            <a:endParaRPr lang="en-US" dirty="0"/>
          </a:p>
        </p:txBody>
      </p:sp>
      <p:sp>
        <p:nvSpPr>
          <p:cNvPr id="27" name="Bent Arrow 26"/>
          <p:cNvSpPr/>
          <p:nvPr/>
        </p:nvSpPr>
        <p:spPr>
          <a:xfrm>
            <a:off x="677333" y="931333"/>
            <a:ext cx="1676400" cy="1591734"/>
          </a:xfrm>
          <a:prstGeom prst="bentArrow">
            <a:avLst>
              <a:gd name="adj1" fmla="val 10106"/>
              <a:gd name="adj2" fmla="val 11702"/>
              <a:gd name="adj3" fmla="val 20745"/>
              <a:gd name="adj4" fmla="val 43750"/>
            </a:avLst>
          </a:prstGeom>
          <a:solidFill>
            <a:srgbClr val="0E73B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65200" y="1422400"/>
            <a:ext cx="121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complaints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074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/>
          <p:cNvGrpSpPr/>
          <p:nvPr/>
        </p:nvGrpSpPr>
        <p:grpSpPr>
          <a:xfrm>
            <a:off x="5123602" y="4412137"/>
            <a:ext cx="992421" cy="582159"/>
            <a:chOff x="5009687" y="1093751"/>
            <a:chExt cx="992421" cy="582159"/>
          </a:xfrm>
          <a:solidFill>
            <a:schemeClr val="bg1"/>
          </a:solidFill>
        </p:grpSpPr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5822108" y="1263329"/>
              <a:ext cx="180000" cy="1800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558ED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>
                <a:solidFill>
                  <a:schemeClr val="tx1"/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009687" y="1093751"/>
              <a:ext cx="899626" cy="582159"/>
            </a:xfrm>
            <a:prstGeom prst="rect">
              <a:avLst/>
            </a:prstGeom>
            <a:noFill/>
            <a:ln w="19050" cmpd="sng"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131299" y="2626440"/>
            <a:ext cx="992421" cy="582159"/>
            <a:chOff x="5009687" y="1093751"/>
            <a:chExt cx="992421" cy="582159"/>
          </a:xfrm>
          <a:solidFill>
            <a:schemeClr val="bg1"/>
          </a:solidFill>
        </p:grpSpPr>
        <p:sp>
          <p:nvSpPr>
            <p:cNvPr id="54" name="Oval 53"/>
            <p:cNvSpPr>
              <a:spLocks noChangeAspect="1"/>
            </p:cNvSpPr>
            <p:nvPr/>
          </p:nvSpPr>
          <p:spPr>
            <a:xfrm>
              <a:off x="5822108" y="1263329"/>
              <a:ext cx="180000" cy="1800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558ED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>
                <a:solidFill>
                  <a:schemeClr val="tx1"/>
                </a:solidFill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009687" y="1093751"/>
              <a:ext cx="899626" cy="582159"/>
            </a:xfrm>
            <a:prstGeom prst="rect">
              <a:avLst/>
            </a:prstGeom>
            <a:noFill/>
            <a:ln w="19050" cmpd="sng"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009687" y="811495"/>
            <a:ext cx="992421" cy="582159"/>
            <a:chOff x="5009687" y="1093751"/>
            <a:chExt cx="992421" cy="582159"/>
          </a:xfrm>
          <a:solidFill>
            <a:schemeClr val="bg1"/>
          </a:solidFill>
        </p:grpSpPr>
        <p:sp>
          <p:nvSpPr>
            <p:cNvPr id="42" name="Oval 41"/>
            <p:cNvSpPr>
              <a:spLocks noChangeAspect="1"/>
            </p:cNvSpPr>
            <p:nvPr/>
          </p:nvSpPr>
          <p:spPr>
            <a:xfrm>
              <a:off x="5822108" y="1263329"/>
              <a:ext cx="180000" cy="18000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558ED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009687" y="1093751"/>
              <a:ext cx="899626" cy="582159"/>
            </a:xfrm>
            <a:prstGeom prst="rect">
              <a:avLst/>
            </a:prstGeom>
            <a:noFill/>
            <a:ln w="19050" cmpd="sng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smtClean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GDPR </a:t>
            </a:r>
            <a:r>
              <a:rPr lang="en-US" dirty="0" smtClean="0"/>
              <a:t>Data </a:t>
            </a:r>
            <a:r>
              <a:rPr lang="en-US" dirty="0" smtClean="0"/>
              <a:t>Interoperability Reference Model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4057159" y="970266"/>
            <a:ext cx="1640478" cy="1111393"/>
          </a:xfrm>
          <a:prstGeom prst="roundRect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Supervisory Authority Function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015519" y="2939705"/>
            <a:ext cx="1699756" cy="864417"/>
          </a:xfrm>
          <a:prstGeom prst="roundRect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Controller Function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028476" y="4679808"/>
            <a:ext cx="1686800" cy="864417"/>
          </a:xfrm>
          <a:prstGeom prst="roundRect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Processor Function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38086" y="5993583"/>
            <a:ext cx="1677190" cy="864417"/>
          </a:xfrm>
          <a:prstGeom prst="roundRect">
            <a:avLst/>
          </a:prstGeom>
          <a:solidFill>
            <a:schemeClr val="bg1"/>
          </a:solidFill>
          <a:ln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Management Function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22315" y="2998999"/>
            <a:ext cx="1706131" cy="793852"/>
          </a:xfrm>
          <a:prstGeom prst="roundRect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Data Subject Function</a:t>
            </a:r>
          </a:p>
        </p:txBody>
      </p:sp>
      <p:cxnSp>
        <p:nvCxnSpPr>
          <p:cNvPr id="10" name="Elbow Connector 9"/>
          <p:cNvCxnSpPr>
            <a:stCxn id="8" idx="0"/>
            <a:endCxn id="4" idx="1"/>
          </p:cNvCxnSpPr>
          <p:nvPr/>
        </p:nvCxnSpPr>
        <p:spPr>
          <a:xfrm rot="5400000" flipH="1" flipV="1">
            <a:off x="2029752" y="971592"/>
            <a:ext cx="1473036" cy="2581778"/>
          </a:xfrm>
          <a:prstGeom prst="bentConnector2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5" idx="0"/>
            <a:endCxn id="4" idx="2"/>
          </p:cNvCxnSpPr>
          <p:nvPr/>
        </p:nvCxnSpPr>
        <p:spPr>
          <a:xfrm flipV="1">
            <a:off x="4865397" y="2081659"/>
            <a:ext cx="12001" cy="858046"/>
          </a:xfrm>
          <a:prstGeom prst="straightConnector1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7" idx="0"/>
            <a:endCxn id="6" idx="2"/>
          </p:cNvCxnSpPr>
          <p:nvPr/>
        </p:nvCxnSpPr>
        <p:spPr>
          <a:xfrm flipH="1" flipV="1">
            <a:off x="4871876" y="5544225"/>
            <a:ext cx="4805" cy="449358"/>
          </a:xfrm>
          <a:prstGeom prst="straightConnector1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8" idx="3"/>
            <a:endCxn id="5" idx="1"/>
          </p:cNvCxnSpPr>
          <p:nvPr/>
        </p:nvCxnSpPr>
        <p:spPr>
          <a:xfrm flipV="1">
            <a:off x="2328446" y="3371914"/>
            <a:ext cx="1687073" cy="24011"/>
          </a:xfrm>
          <a:prstGeom prst="straightConnector1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1"/>
          <p:cNvCxnSpPr>
            <a:stCxn id="6" idx="0"/>
            <a:endCxn id="5" idx="2"/>
          </p:cNvCxnSpPr>
          <p:nvPr/>
        </p:nvCxnSpPr>
        <p:spPr>
          <a:xfrm flipH="1" flipV="1">
            <a:off x="4865397" y="3804122"/>
            <a:ext cx="6479" cy="875686"/>
          </a:xfrm>
          <a:prstGeom prst="straightConnector1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endCxn id="6" idx="1"/>
          </p:cNvCxnSpPr>
          <p:nvPr/>
        </p:nvCxnSpPr>
        <p:spPr>
          <a:xfrm>
            <a:off x="1878061" y="3789444"/>
            <a:ext cx="2150415" cy="1322573"/>
          </a:xfrm>
          <a:prstGeom prst="bentConnector3">
            <a:avLst>
              <a:gd name="adj1" fmla="val -110"/>
            </a:avLst>
          </a:prstGeom>
          <a:ln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>
            <a:spLocks noChangeAspect="1"/>
          </p:cNvSpPr>
          <p:nvPr/>
        </p:nvSpPr>
        <p:spPr>
          <a:xfrm>
            <a:off x="2257886" y="1428936"/>
            <a:ext cx="180000" cy="180000"/>
          </a:xfrm>
          <a:prstGeom prst="ellipse">
            <a:avLst/>
          </a:prstGeom>
          <a:solidFill>
            <a:srgbClr val="558ED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2556571" y="6341070"/>
            <a:ext cx="180000" cy="180000"/>
          </a:xfrm>
          <a:prstGeom prst="ellipse">
            <a:avLst/>
          </a:prstGeom>
          <a:solidFill>
            <a:srgbClr val="558ED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4" name="Oval 43"/>
          <p:cNvSpPr>
            <a:spLocks noChangeAspect="1"/>
          </p:cNvSpPr>
          <p:nvPr/>
        </p:nvSpPr>
        <p:spPr>
          <a:xfrm>
            <a:off x="4770177" y="4218318"/>
            <a:ext cx="180000" cy="180000"/>
          </a:xfrm>
          <a:prstGeom prst="ellipse">
            <a:avLst/>
          </a:prstGeom>
          <a:solidFill>
            <a:srgbClr val="558ED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4799191" y="5669672"/>
            <a:ext cx="180000" cy="180000"/>
          </a:xfrm>
          <a:prstGeom prst="ellipse">
            <a:avLst/>
          </a:prstGeom>
          <a:solidFill>
            <a:srgbClr val="558ED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6734299" y="4752925"/>
            <a:ext cx="180000" cy="180000"/>
          </a:xfrm>
          <a:prstGeom prst="ellipse">
            <a:avLst/>
          </a:prstGeom>
          <a:solidFill>
            <a:srgbClr val="558ED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2618104" y="5006487"/>
            <a:ext cx="180000" cy="180000"/>
          </a:xfrm>
          <a:prstGeom prst="ellipse">
            <a:avLst/>
          </a:prstGeom>
          <a:solidFill>
            <a:srgbClr val="558ED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4787110" y="2434160"/>
            <a:ext cx="180000" cy="180000"/>
          </a:xfrm>
          <a:prstGeom prst="ellipse">
            <a:avLst/>
          </a:prstGeom>
          <a:solidFill>
            <a:srgbClr val="558ED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9" name="Oval 48"/>
          <p:cNvSpPr>
            <a:spLocks noChangeAspect="1"/>
          </p:cNvSpPr>
          <p:nvPr/>
        </p:nvSpPr>
        <p:spPr>
          <a:xfrm>
            <a:off x="3007571" y="3302379"/>
            <a:ext cx="180000" cy="180000"/>
          </a:xfrm>
          <a:prstGeom prst="ellipse">
            <a:avLst/>
          </a:prstGeom>
          <a:solidFill>
            <a:srgbClr val="558ED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cxnSp>
        <p:nvCxnSpPr>
          <p:cNvPr id="61" name="Elbow Connector 60"/>
          <p:cNvCxnSpPr>
            <a:stCxn id="8" idx="2"/>
            <a:endCxn id="7" idx="1"/>
          </p:cNvCxnSpPr>
          <p:nvPr/>
        </p:nvCxnSpPr>
        <p:spPr>
          <a:xfrm rot="16200000" flipH="1">
            <a:off x="1440263" y="3827968"/>
            <a:ext cx="2632941" cy="2562705"/>
          </a:xfrm>
          <a:prstGeom prst="bentConnector2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355273" y="4636108"/>
            <a:ext cx="764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DS-DP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2218540" y="5939309"/>
            <a:ext cx="84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DS-DM</a:t>
            </a:r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3807888" y="5572894"/>
            <a:ext cx="855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DP-DM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5937443" y="4223550"/>
            <a:ext cx="77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DP-DP</a:t>
            </a:r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3919298" y="3998798"/>
            <a:ext cx="781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DC-DP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2740122" y="2911985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DS-DC</a:t>
            </a:r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6079068" y="2422185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DC-DC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3914680" y="2347027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SA-DC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1970490" y="996217"/>
            <a:ext cx="74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DS-SA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6051359" y="889221"/>
            <a:ext cx="73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SA-SA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6808939" y="4869698"/>
            <a:ext cx="85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DC-DM</a:t>
            </a:r>
            <a:endParaRPr lang="en-US" dirty="0"/>
          </a:p>
        </p:txBody>
      </p:sp>
      <p:sp>
        <p:nvSpPr>
          <p:cNvPr id="98" name="Freeform 97"/>
          <p:cNvSpPr/>
          <p:nvPr/>
        </p:nvSpPr>
        <p:spPr>
          <a:xfrm>
            <a:off x="5706775" y="3367376"/>
            <a:ext cx="1155084" cy="3074924"/>
          </a:xfrm>
          <a:custGeom>
            <a:avLst/>
            <a:gdLst>
              <a:gd name="connsiteX0" fmla="*/ 0 w 693503"/>
              <a:gd name="connsiteY0" fmla="*/ 0 h 3074924"/>
              <a:gd name="connsiteX1" fmla="*/ 693503 w 693503"/>
              <a:gd name="connsiteY1" fmla="*/ 0 h 3074924"/>
              <a:gd name="connsiteX2" fmla="*/ 685147 w 693503"/>
              <a:gd name="connsiteY2" fmla="*/ 3074924 h 3074924"/>
              <a:gd name="connsiteX3" fmla="*/ 8356 w 693503"/>
              <a:gd name="connsiteY3" fmla="*/ 3074924 h 3074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3503" h="3074924">
                <a:moveTo>
                  <a:pt x="0" y="0"/>
                </a:moveTo>
                <a:lnTo>
                  <a:pt x="693503" y="0"/>
                </a:lnTo>
                <a:cubicBezTo>
                  <a:pt x="690718" y="1024975"/>
                  <a:pt x="687932" y="2049949"/>
                  <a:pt x="685147" y="3074924"/>
                </a:cubicBezTo>
                <a:lnTo>
                  <a:pt x="8356" y="3074924"/>
                </a:lnTo>
              </a:path>
            </a:pathLst>
          </a:custGeom>
          <a:ln w="19050" cmpd="sng"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7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Interoperability between </a:t>
            </a:r>
            <a:r>
              <a:rPr lang="en-US" dirty="0" err="1" smtClean="0"/>
              <a:t>Entitites</a:t>
            </a:r>
            <a:endParaRPr lang="en-US" dirty="0"/>
          </a:p>
        </p:txBody>
      </p:sp>
      <p:sp>
        <p:nvSpPr>
          <p:cNvPr id="4" name="TextShape 2"/>
          <p:cNvSpPr txBox="1">
            <a:spLocks noGrp="1"/>
          </p:cNvSpPr>
          <p:nvPr>
            <p:ph idx="1"/>
          </p:nvPr>
        </p:nvSpPr>
        <p:spPr>
          <a:xfrm>
            <a:off x="442001" y="1544586"/>
            <a:ext cx="8229600" cy="3193627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2500" lnSpcReduction="10000"/>
          </a:bodyPr>
          <a:lstStyle/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1" strike="noStrike" spc="-1" dirty="0" err="1">
                <a:solidFill>
                  <a:srgbClr val="333333"/>
                </a:solidFill>
                <a:latin typeface="Open Sans"/>
              </a:rPr>
              <a:t>Entities</a:t>
            </a:r>
            <a:endParaRPr lang="de-DE" sz="2800" b="0" strike="noStrike" spc="-1" dirty="0">
              <a:solidFill>
                <a:srgbClr val="333333"/>
              </a:solidFill>
              <a:latin typeface="Open Sans"/>
            </a:endParaRPr>
          </a:p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DS - Data </a:t>
            </a:r>
            <a:r>
              <a:rPr lang="de-DE" sz="2800" b="0" strike="noStrike" spc="-1" dirty="0" err="1">
                <a:solidFill>
                  <a:srgbClr val="333333"/>
                </a:solidFill>
                <a:latin typeface="Open Sans"/>
              </a:rPr>
              <a:t>Subject</a:t>
            </a:r>
            <a:endParaRPr lang="de-DE" sz="2800" b="0" strike="noStrike" spc="-1" dirty="0">
              <a:solidFill>
                <a:srgbClr val="333333"/>
              </a:solidFill>
              <a:latin typeface="Open Sans"/>
            </a:endParaRPr>
          </a:p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DC - Data Controller</a:t>
            </a:r>
          </a:p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DP – Data </a:t>
            </a:r>
            <a:r>
              <a:rPr lang="de-DE" sz="2800" b="0" strike="noStrike" spc="-1" dirty="0" err="1">
                <a:solidFill>
                  <a:srgbClr val="333333"/>
                </a:solidFill>
                <a:latin typeface="Open Sans"/>
              </a:rPr>
              <a:t>Processor</a:t>
            </a:r>
            <a:endParaRPr lang="de-DE" sz="2800" b="0" strike="noStrike" spc="-1" dirty="0">
              <a:solidFill>
                <a:srgbClr val="333333"/>
              </a:solidFill>
              <a:latin typeface="Open Sans"/>
            </a:endParaRPr>
          </a:p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SA – </a:t>
            </a:r>
            <a:r>
              <a:rPr lang="de-DE" sz="2800" b="0" strike="noStrike" spc="-1" dirty="0" err="1">
                <a:solidFill>
                  <a:srgbClr val="333333"/>
                </a:solidFill>
                <a:latin typeface="Open Sans"/>
              </a:rPr>
              <a:t>Supervisory</a:t>
            </a: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</a:t>
            </a:r>
            <a:r>
              <a:rPr dirty="0"/>
              <a:t/>
            </a:r>
            <a:br>
              <a:rPr dirty="0"/>
            </a:b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        Authority</a:t>
            </a:r>
          </a:p>
        </p:txBody>
      </p:sp>
      <p:sp>
        <p:nvSpPr>
          <p:cNvPr id="5" name="TextShape 3"/>
          <p:cNvSpPr txBox="1"/>
          <p:nvPr/>
        </p:nvSpPr>
        <p:spPr>
          <a:xfrm>
            <a:off x="4672963" y="1471523"/>
            <a:ext cx="421596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1" strike="noStrike" spc="-1" dirty="0">
                <a:solidFill>
                  <a:srgbClr val="333333"/>
                </a:solidFill>
                <a:latin typeface="Open Sans"/>
              </a:rPr>
              <a:t>Interaction Type</a:t>
            </a:r>
            <a:endParaRPr lang="de-DE" sz="2800" b="0" strike="noStrike" spc="-1" dirty="0">
              <a:solidFill>
                <a:srgbClr val="333333"/>
              </a:solidFill>
              <a:latin typeface="Open Sans"/>
            </a:endParaRPr>
          </a:p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REQ(</a:t>
            </a:r>
            <a:r>
              <a:rPr lang="de-DE" sz="2800" b="0" strike="noStrike" spc="-1" dirty="0" err="1">
                <a:solidFill>
                  <a:srgbClr val="333333"/>
                </a:solidFill>
                <a:latin typeface="Open Sans"/>
              </a:rPr>
              <a:t>quirement</a:t>
            </a: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)</a:t>
            </a:r>
          </a:p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PROC(</a:t>
            </a:r>
            <a:r>
              <a:rPr lang="de-DE" sz="2800" b="0" strike="noStrike" spc="-1" dirty="0" err="1">
                <a:solidFill>
                  <a:srgbClr val="333333"/>
                </a:solidFill>
                <a:latin typeface="Open Sans"/>
              </a:rPr>
              <a:t>ess</a:t>
            </a: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)</a:t>
            </a:r>
          </a:p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DATA</a:t>
            </a:r>
          </a:p>
          <a:p>
            <a:pPr marL="54000">
              <a:spcAft>
                <a:spcPts val="1417"/>
              </a:spcAft>
              <a:buClr>
                <a:srgbClr val="7F00FF"/>
              </a:buClr>
            </a:pPr>
            <a:r>
              <a:rPr lang="de-DE" sz="2800" b="0" strike="noStrike" spc="-1" dirty="0">
                <a:solidFill>
                  <a:srgbClr val="333333"/>
                </a:solidFill>
                <a:latin typeface="Open Sans"/>
              </a:rPr>
              <a:t> FORMAT</a:t>
            </a:r>
          </a:p>
        </p:txBody>
      </p:sp>
      <p:sp>
        <p:nvSpPr>
          <p:cNvPr id="6" name="Line 4"/>
          <p:cNvSpPr/>
          <p:nvPr/>
        </p:nvSpPr>
        <p:spPr>
          <a:xfrm>
            <a:off x="4202972" y="1352721"/>
            <a:ext cx="0" cy="3600000"/>
          </a:xfrm>
          <a:prstGeom prst="line">
            <a:avLst/>
          </a:prstGeom>
          <a:ln w="57240">
            <a:solidFill>
              <a:srgbClr val="5C2D91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199540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</a:t>
            </a:r>
            <a:r>
              <a:rPr lang="en-US" dirty="0" err="1" smtClean="0"/>
              <a:t>Interoperbility</a:t>
            </a:r>
            <a:r>
              <a:rPr lang="en-US" dirty="0" smtClean="0"/>
              <a:t> Data Categories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170062" y="1476217"/>
            <a:ext cx="8973937" cy="317483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061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080" y="0"/>
            <a:ext cx="3230148" cy="740988"/>
          </a:xfrm>
        </p:spPr>
        <p:txBody>
          <a:bodyPr>
            <a:normAutofit/>
          </a:bodyPr>
          <a:lstStyle/>
          <a:p>
            <a:r>
              <a:rPr lang="en-US" dirty="0" smtClean="0"/>
              <a:t>W3C Open Data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2578" y="115440"/>
            <a:ext cx="5808709" cy="512533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273" y="1330386"/>
            <a:ext cx="4943803" cy="4743506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Open Data Standard for the Web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Resource Description Framework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Wide Adoption for Public Datasets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Conservative in </a:t>
            </a:r>
            <a:r>
              <a:rPr lang="en-US" sz="2400" dirty="0" err="1" smtClean="0"/>
              <a:t>standardisation</a:t>
            </a:r>
            <a:r>
              <a:rPr lang="en-US" sz="2400" dirty="0" smtClean="0"/>
              <a:t> </a:t>
            </a:r>
            <a:r>
              <a:rPr lang="en-US" sz="2400" dirty="0" smtClean="0"/>
              <a:t>- </a:t>
            </a:r>
            <a:r>
              <a:rPr lang="en-US" sz="2400" dirty="0" smtClean="0"/>
              <a:t> </a:t>
            </a:r>
            <a:r>
              <a:rPr lang="en-US" sz="2400" dirty="0" smtClean="0"/>
              <a:t>horizontal vocabularies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Liberal in community-driven development, extension and interlinking of data vocabularies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Enterprise Linked Data for internal knowledge graphs</a:t>
            </a:r>
          </a:p>
          <a:p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6364180" y="5295921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https://lod-cloud.net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96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E73B9"/>
        </a:solidFill>
        <a:effectLst/>
      </a:spPr>
      <a:bodyPr rtlCol="0" anchor="ctr"/>
      <a:lstStyle>
        <a:defPPr algn="ctr">
          <a:defRPr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2493</TotalTime>
  <Words>469</Words>
  <Application>Microsoft Macintosh PowerPoint</Application>
  <PresentationFormat>On-screen Show (4:3)</PresentationFormat>
  <Paragraphs>105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GDPR Data Interoperability Model </vt:lpstr>
      <vt:lpstr>Key GDPR Provisions </vt:lpstr>
      <vt:lpstr>Data Subject Rights</vt:lpstr>
      <vt:lpstr>Approach</vt:lpstr>
      <vt:lpstr>GDPR Roles and Processes</vt:lpstr>
      <vt:lpstr>GDPR Data Interoperability Reference Model</vt:lpstr>
      <vt:lpstr>Interoperability between Entitites</vt:lpstr>
      <vt:lpstr>Major Interoperbility Data Categories</vt:lpstr>
      <vt:lpstr>W3C Open Data</vt:lpstr>
      <vt:lpstr>Open Science For GDPR Vocabularies</vt:lpstr>
      <vt:lpstr>Conclusion &amp; Futher Work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</dc:creator>
  <cp:lastModifiedBy>David Lewis</cp:lastModifiedBy>
  <cp:revision>94</cp:revision>
  <dcterms:created xsi:type="dcterms:W3CDTF">2014-12-03T09:51:17Z</dcterms:created>
  <dcterms:modified xsi:type="dcterms:W3CDTF">2018-06-15T09:35:42Z</dcterms:modified>
</cp:coreProperties>
</file>

<file path=docProps/thumbnail.jpeg>
</file>